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 ContentType="image/tif"/>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3.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4.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794" r:id="rId2"/>
    <p:sldMasterId id="2147483818" r:id="rId3"/>
    <p:sldMasterId id="2147483828" r:id="rId4"/>
    <p:sldMasterId id="2147483849" r:id="rId5"/>
  </p:sldMasterIdLst>
  <p:notesMasterIdLst>
    <p:notesMasterId r:id="rId49"/>
  </p:notesMasterIdLst>
  <p:sldIdLst>
    <p:sldId id="256" r:id="rId6"/>
    <p:sldId id="1319" r:id="rId7"/>
    <p:sldId id="1320" r:id="rId8"/>
    <p:sldId id="1404" r:id="rId9"/>
    <p:sldId id="1442" r:id="rId10"/>
    <p:sldId id="1410" r:id="rId11"/>
    <p:sldId id="1411" r:id="rId12"/>
    <p:sldId id="1412" r:id="rId13"/>
    <p:sldId id="1413" r:id="rId14"/>
    <p:sldId id="1444" r:id="rId15"/>
    <p:sldId id="1440" r:id="rId16"/>
    <p:sldId id="257" r:id="rId17"/>
    <p:sldId id="1421" r:id="rId18"/>
    <p:sldId id="1367" r:id="rId19"/>
    <p:sldId id="1445" r:id="rId20"/>
    <p:sldId id="1446" r:id="rId21"/>
    <p:sldId id="1460" r:id="rId22"/>
    <p:sldId id="1480" r:id="rId23"/>
    <p:sldId id="1464" r:id="rId24"/>
    <p:sldId id="1481" r:id="rId25"/>
    <p:sldId id="1482" r:id="rId26"/>
    <p:sldId id="1483" r:id="rId27"/>
    <p:sldId id="508" r:id="rId28"/>
    <p:sldId id="1359" r:id="rId29"/>
    <p:sldId id="1467" r:id="rId30"/>
    <p:sldId id="1468" r:id="rId31"/>
    <p:sldId id="1469" r:id="rId32"/>
    <p:sldId id="1470" r:id="rId33"/>
    <p:sldId id="1471" r:id="rId34"/>
    <p:sldId id="1472" r:id="rId35"/>
    <p:sldId id="1473" r:id="rId36"/>
    <p:sldId id="1474" r:id="rId37"/>
    <p:sldId id="1475" r:id="rId38"/>
    <p:sldId id="1476" r:id="rId39"/>
    <p:sldId id="1462" r:id="rId40"/>
    <p:sldId id="1463" r:id="rId41"/>
    <p:sldId id="1477" r:id="rId42"/>
    <p:sldId id="1478" r:id="rId43"/>
    <p:sldId id="1479" r:id="rId44"/>
    <p:sldId id="1396" r:id="rId45"/>
    <p:sldId id="1406" r:id="rId46"/>
    <p:sldId id="1465" r:id="rId47"/>
    <p:sldId id="1439" r:id="rId48"/>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mj-lt"/>
        <a:ea typeface="+mj-ea"/>
        <a:cs typeface="+mj-cs"/>
        <a:sym typeface="Gill Sans"/>
      </a:defRPr>
    </a:lvl1pPr>
    <a:lvl2pPr marL="0" marR="0" indent="342900" algn="ctr" defTabSz="8255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mj-lt"/>
        <a:ea typeface="+mj-ea"/>
        <a:cs typeface="+mj-cs"/>
        <a:sym typeface="Gill Sans"/>
      </a:defRPr>
    </a:lvl2pPr>
    <a:lvl3pPr marL="0" marR="0" indent="685800" algn="ctr" defTabSz="8255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mj-lt"/>
        <a:ea typeface="+mj-ea"/>
        <a:cs typeface="+mj-cs"/>
        <a:sym typeface="Gill Sans"/>
      </a:defRPr>
    </a:lvl3pPr>
    <a:lvl4pPr marL="0" marR="0" indent="1028700" algn="ctr" defTabSz="8255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mj-lt"/>
        <a:ea typeface="+mj-ea"/>
        <a:cs typeface="+mj-cs"/>
        <a:sym typeface="Gill Sans"/>
      </a:defRPr>
    </a:lvl4pPr>
    <a:lvl5pPr marL="0" marR="0" indent="1371600" algn="ctr" defTabSz="8255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mj-lt"/>
        <a:ea typeface="+mj-ea"/>
        <a:cs typeface="+mj-cs"/>
        <a:sym typeface="Gill Sans"/>
      </a:defRPr>
    </a:lvl5pPr>
    <a:lvl6pPr marL="0" marR="0" indent="1714500" algn="ctr" defTabSz="8255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mj-lt"/>
        <a:ea typeface="+mj-ea"/>
        <a:cs typeface="+mj-cs"/>
        <a:sym typeface="Gill Sans"/>
      </a:defRPr>
    </a:lvl6pPr>
    <a:lvl7pPr marL="0" marR="0" indent="2057400" algn="ctr" defTabSz="8255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mj-lt"/>
        <a:ea typeface="+mj-ea"/>
        <a:cs typeface="+mj-cs"/>
        <a:sym typeface="Gill Sans"/>
      </a:defRPr>
    </a:lvl7pPr>
    <a:lvl8pPr marL="0" marR="0" indent="2400300" algn="ctr" defTabSz="8255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mj-lt"/>
        <a:ea typeface="+mj-ea"/>
        <a:cs typeface="+mj-cs"/>
        <a:sym typeface="Gill Sans"/>
      </a:defRPr>
    </a:lvl8pPr>
    <a:lvl9pPr marL="0" marR="0" indent="2743200" algn="ctr" defTabSz="8255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mj-lt"/>
        <a:ea typeface="+mj-ea"/>
        <a:cs typeface="+mj-cs"/>
        <a:sym typeface="Gill San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ody Dunne" initials="CD" lastIdx="1" clrIdx="0">
    <p:extLst>
      <p:ext uri="{19B8F6BF-5375-455C-9EA6-DF929625EA0E}">
        <p15:presenceInfo xmlns:p15="http://schemas.microsoft.com/office/powerpoint/2012/main" userId="83f2e4f70fab98ec"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582"/>
    <a:srgbClr val="008970"/>
    <a:srgbClr val="00856C"/>
    <a:srgbClr val="787877"/>
    <a:srgbClr val="24211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Avenir Next Medium"/>
          <a:ea typeface="Avenir Next Medium"/>
          <a:cs typeface="Avenir Next Medium"/>
        </a:font>
        <a:srgbClr val="5B5854"/>
      </a:tcTxStyle>
      <a:tcStyle>
        <a:tcBdr>
          <a:left>
            <a:ln w="25400" cap="flat">
              <a:solidFill>
                <a:srgbClr val="5B5854"/>
              </a:solidFill>
              <a:custDash>
                <a:ds d="200000" sp="200000"/>
              </a:custDash>
              <a:miter lim="400000"/>
            </a:ln>
          </a:left>
          <a:right>
            <a:ln w="25400" cap="flat">
              <a:solidFill>
                <a:srgbClr val="5B5854"/>
              </a:solidFill>
              <a:custDash>
                <a:ds d="200000" sp="200000"/>
              </a:custDash>
              <a:miter lim="400000"/>
            </a:ln>
          </a:right>
          <a:top>
            <a:ln w="12700" cap="flat">
              <a:solidFill>
                <a:srgbClr val="5B5854"/>
              </a:solidFill>
              <a:prstDash val="solid"/>
              <a:miter lim="400000"/>
            </a:ln>
          </a:top>
          <a:bottom>
            <a:ln w="12700" cap="flat">
              <a:solidFill>
                <a:srgbClr val="5B5854"/>
              </a:solidFill>
              <a:prstDash val="solid"/>
              <a:miter lim="400000"/>
            </a:ln>
          </a:bottom>
          <a:insideH>
            <a:ln w="12700" cap="flat">
              <a:solidFill>
                <a:srgbClr val="5B5854"/>
              </a:solidFill>
              <a:prstDash val="solid"/>
              <a:miter lim="400000"/>
            </a:ln>
          </a:insideH>
          <a:insideV>
            <a:ln w="25400" cap="flat">
              <a:solidFill>
                <a:srgbClr val="5B5854"/>
              </a:solidFill>
              <a:custDash>
                <a:ds d="200000" sp="200000"/>
              </a:custDash>
              <a:miter lim="400000"/>
            </a:ln>
          </a:insideV>
        </a:tcBdr>
        <a:fill>
          <a:noFill/>
        </a:fill>
      </a:tcStyle>
    </a:wholeTbl>
    <a:band2H>
      <a:tcTxStyle/>
      <a:tcStyle>
        <a:tcBdr/>
        <a:fill>
          <a:solidFill>
            <a:schemeClr val="accent2">
              <a:hueOff val="-1122706"/>
              <a:satOff val="6504"/>
              <a:lumOff val="15871"/>
              <a:alpha val="17000"/>
            </a:schemeClr>
          </a:solidFill>
        </a:fill>
      </a:tcStyle>
    </a:band2H>
    <a:firstCol>
      <a:tcTxStyle b="on" i="off">
        <a:font>
          <a:latin typeface="Avenir Next Demi Bold"/>
          <a:ea typeface="Avenir Next Demi Bold"/>
          <a:cs typeface="Avenir Next Demi Bold"/>
        </a:font>
        <a:srgbClr val="5B5854"/>
      </a:tcTxStyle>
      <a:tcStyle>
        <a:tcBdr>
          <a:left>
            <a:ln w="12700" cap="flat">
              <a:noFill/>
              <a:miter lim="400000"/>
            </a:ln>
          </a:left>
          <a:right>
            <a:ln w="38100" cap="flat">
              <a:solidFill>
                <a:srgbClr val="5B5854"/>
              </a:solidFill>
              <a:prstDash val="solid"/>
              <a:miter lim="400000"/>
            </a:ln>
          </a:right>
          <a:top>
            <a:ln w="12700" cap="flat">
              <a:solidFill>
                <a:srgbClr val="5B5854"/>
              </a:solidFill>
              <a:prstDash val="solid"/>
              <a:miter lim="400000"/>
            </a:ln>
          </a:top>
          <a:bottom>
            <a:ln w="12700" cap="flat">
              <a:solidFill>
                <a:srgbClr val="5B5854"/>
              </a:solidFill>
              <a:prstDash val="solid"/>
              <a:miter lim="400000"/>
            </a:ln>
          </a:bottom>
          <a:insideH>
            <a:ln w="12700" cap="flat">
              <a:solidFill>
                <a:srgbClr val="5B5854"/>
              </a:solidFill>
              <a:prstDash val="solid"/>
              <a:miter lim="400000"/>
            </a:ln>
          </a:insideH>
          <a:insideV>
            <a:ln w="12700" cap="flat">
              <a:solidFill>
                <a:srgbClr val="5B5854"/>
              </a:solidFill>
              <a:prstDash val="solid"/>
              <a:miter lim="400000"/>
            </a:ln>
          </a:insideV>
        </a:tcBdr>
        <a:fill>
          <a:solidFill>
            <a:srgbClr val="809E35">
              <a:alpha val="10000"/>
            </a:srgbClr>
          </a:solidFill>
        </a:fill>
      </a:tcStyle>
    </a:firstCol>
    <a:lastRow>
      <a:tcTxStyle b="on" i="off">
        <a:font>
          <a:latin typeface="Avenir Next Demi Bold"/>
          <a:ea typeface="Avenir Next Demi Bold"/>
          <a:cs typeface="Avenir Next Demi Bold"/>
        </a:font>
        <a:srgbClr val="5B5854"/>
      </a:tcTxStyle>
      <a:tcStyle>
        <a:tcBdr>
          <a:left>
            <a:ln w="12700" cap="flat">
              <a:solidFill>
                <a:srgbClr val="5B5854"/>
              </a:solidFill>
              <a:prstDash val="solid"/>
              <a:miter lim="400000"/>
            </a:ln>
          </a:left>
          <a:right>
            <a:ln w="12700" cap="flat">
              <a:solidFill>
                <a:srgbClr val="5B5854"/>
              </a:solidFill>
              <a:prstDash val="solid"/>
              <a:miter lim="400000"/>
            </a:ln>
          </a:right>
          <a:top>
            <a:ln w="38100" cap="flat">
              <a:solidFill>
                <a:srgbClr val="5B5854"/>
              </a:solidFill>
              <a:prstDash val="solid"/>
              <a:miter lim="400000"/>
            </a:ln>
          </a:top>
          <a:bottom>
            <a:ln w="12700" cap="flat">
              <a:noFill/>
              <a:miter lim="400000"/>
            </a:ln>
          </a:bottom>
          <a:insideH>
            <a:ln w="12700" cap="flat">
              <a:solidFill>
                <a:srgbClr val="5B5854"/>
              </a:solidFill>
              <a:prstDash val="solid"/>
              <a:miter lim="400000"/>
            </a:ln>
          </a:insideH>
          <a:insideV>
            <a:ln w="12700" cap="flat">
              <a:solidFill>
                <a:srgbClr val="5B5854"/>
              </a:solidFill>
              <a:prstDash val="solid"/>
              <a:miter lim="400000"/>
            </a:ln>
          </a:insideV>
        </a:tcBdr>
        <a:fill>
          <a:noFill/>
        </a:fill>
      </a:tcStyle>
    </a:lastRow>
    <a:firstRow>
      <a:tcTxStyle b="on" i="off">
        <a:font>
          <a:latin typeface="Avenir Next Demi Bold"/>
          <a:ea typeface="Avenir Next Demi Bold"/>
          <a:cs typeface="Avenir Next Demi Bold"/>
        </a:font>
        <a:srgbClr val="5B5854"/>
      </a:tcTxStyle>
      <a:tcStyle>
        <a:tcBdr>
          <a:left>
            <a:ln w="12700" cap="flat">
              <a:solidFill>
                <a:srgbClr val="5B5854"/>
              </a:solidFill>
              <a:prstDash val="solid"/>
              <a:miter lim="400000"/>
            </a:ln>
          </a:left>
          <a:right>
            <a:ln w="12700" cap="flat">
              <a:solidFill>
                <a:srgbClr val="5B5854"/>
              </a:solidFill>
              <a:prstDash val="solid"/>
              <a:miter lim="400000"/>
            </a:ln>
          </a:right>
          <a:top>
            <a:ln w="12700" cap="flat">
              <a:noFill/>
              <a:miter lim="400000"/>
            </a:ln>
          </a:top>
          <a:bottom>
            <a:ln w="38100" cap="flat">
              <a:solidFill>
                <a:srgbClr val="5B5854"/>
              </a:solidFill>
              <a:prstDash val="solid"/>
              <a:miter lim="400000"/>
            </a:ln>
          </a:bottom>
          <a:insideH>
            <a:ln w="12700" cap="flat">
              <a:solidFill>
                <a:srgbClr val="5B5854"/>
              </a:solidFill>
              <a:prstDash val="solid"/>
              <a:miter lim="400000"/>
            </a:ln>
          </a:insideH>
          <a:insideV>
            <a:ln w="12700" cap="flat">
              <a:solidFill>
                <a:srgbClr val="5B5854"/>
              </a:solidFill>
              <a:prstDash val="solid"/>
              <a:miter lim="400000"/>
            </a:ln>
          </a:insideV>
        </a:tcBdr>
        <a:fill>
          <a:solidFill>
            <a:srgbClr val="619E5C">
              <a:alpha val="15000"/>
            </a:srgbClr>
          </a:solidFill>
        </a:fill>
      </a:tcStyle>
    </a:firstRow>
  </a:tblStyle>
  <a:tblStyle styleId="{C7B018BB-80A7-4F77-B60F-C8B233D01FF8}" styleName="">
    <a:tblBg/>
    <a:wholeTbl>
      <a:tcTxStyle b="off" i="off">
        <a:font>
          <a:latin typeface="Avenir Next Medium"/>
          <a:ea typeface="Avenir Next Medium"/>
          <a:cs typeface="Avenir Next Medium"/>
        </a:font>
        <a:srgbClr val="5B5854"/>
      </a:tcTxStyle>
      <a:tcStyle>
        <a:tcBdr>
          <a:left>
            <a:ln w="12700" cap="flat">
              <a:solidFill>
                <a:srgbClr val="BDBBB3"/>
              </a:solidFill>
              <a:prstDash val="solid"/>
              <a:miter lim="400000"/>
            </a:ln>
          </a:left>
          <a:right>
            <a:ln w="12700" cap="flat">
              <a:solidFill>
                <a:srgbClr val="BDBBB3"/>
              </a:solidFill>
              <a:prstDash val="solid"/>
              <a:miter lim="400000"/>
            </a:ln>
          </a:right>
          <a:top>
            <a:ln w="12700" cap="flat">
              <a:solidFill>
                <a:srgbClr val="A5A59F"/>
              </a:solidFill>
              <a:prstDash val="solid"/>
              <a:miter lim="400000"/>
            </a:ln>
          </a:top>
          <a:bottom>
            <a:ln w="12700" cap="flat">
              <a:solidFill>
                <a:srgbClr val="A5A59F"/>
              </a:solidFill>
              <a:prstDash val="solid"/>
              <a:miter lim="400000"/>
            </a:ln>
          </a:bottom>
          <a:insideH>
            <a:ln w="12700" cap="flat">
              <a:solidFill>
                <a:srgbClr val="A5A59F"/>
              </a:solidFill>
              <a:prstDash val="solid"/>
              <a:miter lim="400000"/>
            </a:ln>
          </a:insideH>
          <a:insideV>
            <a:ln w="12700" cap="flat">
              <a:solidFill>
                <a:srgbClr val="BDBBB3"/>
              </a:solidFill>
              <a:prstDash val="solid"/>
              <a:miter lim="400000"/>
            </a:ln>
          </a:insideV>
        </a:tcBdr>
        <a:fill>
          <a:solidFill>
            <a:srgbClr val="E7E3D2"/>
          </a:solidFill>
        </a:fill>
      </a:tcStyle>
    </a:wholeTbl>
    <a:band2H>
      <a:tcTxStyle/>
      <a:tcStyle>
        <a:tcBdr/>
        <a:fill>
          <a:solidFill>
            <a:srgbClr val="F6F2E5"/>
          </a:solidFill>
        </a:fill>
      </a:tcStyle>
    </a:band2H>
    <a:firstCol>
      <a:tcTxStyle b="on" i="off">
        <a:font>
          <a:latin typeface="Avenir Next Demi Bold"/>
          <a:ea typeface="Avenir Next Demi Bold"/>
          <a:cs typeface="Avenir Next Demi Bold"/>
        </a:font>
        <a:srgbClr val="5B5854"/>
      </a:tcTxStyle>
      <a:tcStyle>
        <a:tcBdr>
          <a:left>
            <a:ln w="12700" cap="flat">
              <a:noFill/>
              <a:miter lim="400000"/>
            </a:ln>
          </a:left>
          <a:right>
            <a:ln w="12700" cap="flat">
              <a:solidFill>
                <a:srgbClr val="A5A59F"/>
              </a:solidFill>
              <a:prstDash val="solid"/>
              <a:miter lim="400000"/>
            </a:ln>
          </a:right>
          <a:top>
            <a:ln w="12700" cap="flat">
              <a:solidFill>
                <a:srgbClr val="A5A59F"/>
              </a:solidFill>
              <a:prstDash val="solid"/>
              <a:miter lim="400000"/>
            </a:ln>
          </a:top>
          <a:bottom>
            <a:ln w="12700" cap="flat">
              <a:solidFill>
                <a:srgbClr val="A5A59F"/>
              </a:solidFill>
              <a:prstDash val="solid"/>
              <a:miter lim="400000"/>
            </a:ln>
          </a:bottom>
          <a:insideH>
            <a:ln w="12700" cap="flat">
              <a:solidFill>
                <a:srgbClr val="A5A59F"/>
              </a:solidFill>
              <a:prstDash val="solid"/>
              <a:miter lim="400000"/>
            </a:ln>
          </a:insideH>
          <a:insideV>
            <a:ln w="12700" cap="flat">
              <a:solidFill>
                <a:srgbClr val="A5A59F"/>
              </a:solidFill>
              <a:prstDash val="solid"/>
              <a:miter lim="400000"/>
            </a:ln>
          </a:insideV>
        </a:tcBdr>
        <a:fill>
          <a:solidFill>
            <a:srgbClr val="D3CDB7"/>
          </a:solidFill>
        </a:fill>
      </a:tcStyle>
    </a:firstCol>
    <a:lastRow>
      <a:tcTxStyle b="on" i="off">
        <a:font>
          <a:latin typeface="Avenir Next Demi Bold"/>
          <a:ea typeface="Avenir Next Demi Bold"/>
          <a:cs typeface="Avenir Next Demi Bold"/>
        </a:font>
        <a:srgbClr val="5B5854"/>
      </a:tcTxStyle>
      <a:tcStyle>
        <a:tcBdr>
          <a:left>
            <a:ln w="12700" cap="flat">
              <a:solidFill>
                <a:srgbClr val="A5A59F"/>
              </a:solidFill>
              <a:prstDash val="solid"/>
              <a:miter lim="400000"/>
            </a:ln>
          </a:left>
          <a:right>
            <a:ln w="12700" cap="flat">
              <a:solidFill>
                <a:srgbClr val="A5A59F"/>
              </a:solidFill>
              <a:prstDash val="solid"/>
              <a:miter lim="400000"/>
            </a:ln>
          </a:right>
          <a:top>
            <a:ln w="12700" cap="flat">
              <a:solidFill>
                <a:srgbClr val="A5A59F"/>
              </a:solidFill>
              <a:prstDash val="solid"/>
              <a:miter lim="400000"/>
            </a:ln>
          </a:top>
          <a:bottom>
            <a:ln w="12700" cap="flat">
              <a:noFill/>
              <a:miter lim="400000"/>
            </a:ln>
          </a:bottom>
          <a:insideH>
            <a:ln w="12700" cap="flat">
              <a:solidFill>
                <a:srgbClr val="A5A59F"/>
              </a:solidFill>
              <a:prstDash val="solid"/>
              <a:miter lim="400000"/>
            </a:ln>
          </a:insideH>
          <a:insideV>
            <a:ln w="12700" cap="flat">
              <a:solidFill>
                <a:srgbClr val="A5A59F"/>
              </a:solidFill>
              <a:prstDash val="solid"/>
              <a:miter lim="400000"/>
            </a:ln>
          </a:insideV>
        </a:tcBdr>
        <a:fill>
          <a:noFill/>
        </a:fill>
      </a:tcStyle>
    </a:lastRow>
    <a:firstRow>
      <a:tcTxStyle b="on" i="off">
        <a:font>
          <a:latin typeface="Avenir Next Demi Bold"/>
          <a:ea typeface="Avenir Next Demi Bold"/>
          <a:cs typeface="Avenir Next Demi Bold"/>
        </a:font>
        <a:srgbClr val="FFFFFF"/>
      </a:tcTxStyle>
      <a:tcStyle>
        <a:tcBdr>
          <a:left>
            <a:ln w="12700" cap="flat">
              <a:solidFill>
                <a:srgbClr val="8E755A"/>
              </a:solidFill>
              <a:prstDash val="solid"/>
              <a:miter lim="400000"/>
            </a:ln>
          </a:left>
          <a:right>
            <a:ln w="12700" cap="flat">
              <a:solidFill>
                <a:srgbClr val="8E755A"/>
              </a:solidFill>
              <a:prstDash val="solid"/>
              <a:miter lim="400000"/>
            </a:ln>
          </a:right>
          <a:top>
            <a:ln w="12700" cap="flat">
              <a:noFill/>
              <a:miter lim="400000"/>
            </a:ln>
          </a:top>
          <a:bottom>
            <a:ln w="12700" cap="flat">
              <a:solidFill>
                <a:srgbClr val="A5A59F"/>
              </a:solidFill>
              <a:prstDash val="solid"/>
              <a:miter lim="400000"/>
            </a:ln>
          </a:bottom>
          <a:insideH>
            <a:ln w="12700" cap="flat">
              <a:solidFill>
                <a:srgbClr val="8E755A"/>
              </a:solidFill>
              <a:prstDash val="solid"/>
              <a:miter lim="400000"/>
            </a:ln>
          </a:insideH>
          <a:insideV>
            <a:ln w="12700" cap="flat">
              <a:solidFill>
                <a:srgbClr val="8E755A"/>
              </a:solidFill>
              <a:prstDash val="solid"/>
              <a:miter lim="400000"/>
            </a:ln>
          </a:insideV>
        </a:tcBdr>
        <a:fill>
          <a:noFill/>
        </a:fill>
      </a:tcStyle>
    </a:firstRow>
  </a:tblStyle>
  <a:tblStyle styleId="{EEE7283C-3CF3-47DC-8721-378D4A62B228}" styleName="">
    <a:tblBg/>
    <a:wholeTbl>
      <a:tcTxStyle b="off" i="off">
        <a:font>
          <a:latin typeface="Avenir Next Medium"/>
          <a:ea typeface="Avenir Next Medium"/>
          <a:cs typeface="Avenir Next Medium"/>
        </a:font>
        <a:srgbClr val="5B5854"/>
      </a:tcTxStyle>
      <a:tcStyle>
        <a:tcBdr>
          <a:left>
            <a:ln w="12700" cap="flat">
              <a:noFill/>
              <a:miter lim="400000"/>
            </a:ln>
          </a:left>
          <a:right>
            <a:ln w="12700" cap="flat">
              <a:noFill/>
              <a:miter lim="400000"/>
            </a:ln>
          </a:right>
          <a:top>
            <a:ln w="12700" cap="flat">
              <a:solidFill>
                <a:srgbClr val="BDBBB3"/>
              </a:solidFill>
              <a:prstDash val="solid"/>
              <a:miter lim="400000"/>
            </a:ln>
          </a:top>
          <a:bottom>
            <a:ln w="12700" cap="flat">
              <a:solidFill>
                <a:srgbClr val="BDBBB3"/>
              </a:solidFill>
              <a:prstDash val="solid"/>
              <a:miter lim="400000"/>
            </a:ln>
          </a:bottom>
          <a:insideH>
            <a:ln w="12700" cap="flat">
              <a:solidFill>
                <a:srgbClr val="BDBBB3"/>
              </a:solidFill>
              <a:prstDash val="solid"/>
              <a:miter lim="400000"/>
            </a:ln>
          </a:insideH>
          <a:insideV>
            <a:ln w="12700" cap="flat">
              <a:noFill/>
              <a:miter lim="400000"/>
            </a:ln>
          </a:insideV>
        </a:tcBdr>
        <a:fill>
          <a:solidFill>
            <a:srgbClr val="E6E3DA"/>
          </a:solidFill>
        </a:fill>
      </a:tcStyle>
    </a:wholeTbl>
    <a:band2H>
      <a:tcTxStyle/>
      <a:tcStyle>
        <a:tcBdr/>
        <a:fill>
          <a:solidFill>
            <a:srgbClr val="F9F5E8"/>
          </a:solidFill>
        </a:fill>
      </a:tcStyle>
    </a:band2H>
    <a:firstCol>
      <a:tcTxStyle b="on" i="off">
        <a:font>
          <a:latin typeface="Avenir Next Demi Bold"/>
          <a:ea typeface="Avenir Next Demi Bold"/>
          <a:cs typeface="Avenir Next Demi Bold"/>
        </a:font>
        <a:srgbClr val="5B5854"/>
      </a:tcTxStyle>
      <a:tcStyle>
        <a:tcBdr>
          <a:left>
            <a:ln w="12700" cap="flat">
              <a:solidFill>
                <a:srgbClr val="A5A59F"/>
              </a:solidFill>
              <a:prstDash val="solid"/>
              <a:miter lim="400000"/>
            </a:ln>
          </a:left>
          <a:right>
            <a:ln w="12700" cap="flat">
              <a:solidFill>
                <a:srgbClr val="A5A59F"/>
              </a:solidFill>
              <a:prstDash val="solid"/>
              <a:miter lim="400000"/>
            </a:ln>
          </a:right>
          <a:top>
            <a:ln w="12700" cap="flat">
              <a:solidFill>
                <a:srgbClr val="A5A59F"/>
              </a:solidFill>
              <a:prstDash val="solid"/>
              <a:miter lim="400000"/>
            </a:ln>
          </a:top>
          <a:bottom>
            <a:ln w="12700" cap="flat">
              <a:solidFill>
                <a:srgbClr val="A5A59F"/>
              </a:solidFill>
              <a:prstDash val="solid"/>
              <a:miter lim="400000"/>
            </a:ln>
          </a:bottom>
          <a:insideH>
            <a:ln w="12700" cap="flat">
              <a:solidFill>
                <a:srgbClr val="A5A59F"/>
              </a:solidFill>
              <a:prstDash val="solid"/>
              <a:miter lim="400000"/>
            </a:ln>
          </a:insideH>
          <a:insideV>
            <a:ln w="12700" cap="flat">
              <a:noFill/>
              <a:miter lim="400000"/>
            </a:ln>
          </a:insideV>
        </a:tcBdr>
        <a:fill>
          <a:solidFill>
            <a:srgbClr val="D6D5D0"/>
          </a:solidFill>
        </a:fill>
      </a:tcStyle>
    </a:firstCol>
    <a:la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solidFill>
                <a:srgbClr val="BDBBB3"/>
              </a:solidFill>
              <a:prstDash val="solid"/>
              <a:miter lim="400000"/>
            </a:ln>
          </a:top>
          <a:bottom>
            <a:ln w="12700" cap="flat">
              <a:solidFill>
                <a:srgbClr val="A5A59F"/>
              </a:solidFill>
              <a:prstDash val="solid"/>
              <a:miter lim="400000"/>
            </a:ln>
          </a:bottom>
          <a:insideH>
            <a:ln w="12700" cap="flat">
              <a:solidFill>
                <a:srgbClr val="4D6166"/>
              </a:solidFill>
              <a:prstDash val="solid"/>
              <a:miter lim="400000"/>
            </a:ln>
          </a:insideH>
          <a:insideV>
            <a:ln w="12700" cap="flat">
              <a:noFill/>
              <a:miter lim="400000"/>
            </a:ln>
          </a:insideV>
        </a:tcBdr>
        <a:fill>
          <a:noFill/>
        </a:fill>
      </a:tcStyle>
    </a:lastRow>
    <a:fir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solidFill>
                <a:srgbClr val="A5A59F"/>
              </a:solidFill>
              <a:prstDash val="solid"/>
              <a:miter lim="400000"/>
            </a:ln>
          </a:top>
          <a:bottom>
            <a:ln w="12700" cap="flat">
              <a:solidFill>
                <a:srgbClr val="BDBBB3"/>
              </a:solidFill>
              <a:prstDash val="solid"/>
              <a:miter lim="400000"/>
            </a:ln>
          </a:bottom>
          <a:insideH>
            <a:ln w="12700" cap="flat">
              <a:solidFill>
                <a:srgbClr val="657477"/>
              </a:solidFill>
              <a:prstDash val="solid"/>
              <a:miter lim="400000"/>
            </a:ln>
          </a:insideH>
          <a:insideV>
            <a:ln w="12700" cap="flat">
              <a:noFill/>
              <a:miter lim="400000"/>
            </a:ln>
          </a:insideV>
        </a:tcBdr>
        <a:fill>
          <a:noFill/>
        </a:fill>
      </a:tcStyle>
    </a:firstRow>
  </a:tblStyle>
  <a:tblStyle styleId="{CF821DB8-F4EB-4A41-A1BA-3FCAFE7338EE}" styleName="">
    <a:tblBg/>
    <a:wholeTbl>
      <a:tcTxStyle b="off" i="off">
        <a:font>
          <a:latin typeface="Avenir Next Medium"/>
          <a:ea typeface="Avenir Next Medium"/>
          <a:cs typeface="Avenir Next Medium"/>
        </a:font>
        <a:srgbClr val="5B5854"/>
      </a:tcTxStyle>
      <a:tcStyle>
        <a:tcBdr>
          <a:left>
            <a:ln w="12700" cap="flat">
              <a:noFill/>
              <a:miter lim="400000"/>
            </a:ln>
          </a:left>
          <a:right>
            <a:ln w="12700" cap="flat">
              <a:noFill/>
              <a:miter lim="400000"/>
            </a:ln>
          </a:right>
          <a:top>
            <a:ln w="12700" cap="flat">
              <a:solidFill>
                <a:srgbClr val="AAA6A6"/>
              </a:solidFill>
              <a:custDash>
                <a:ds d="200000" sp="200000"/>
              </a:custDash>
              <a:miter lim="400000"/>
            </a:ln>
          </a:top>
          <a:bottom>
            <a:ln w="12700" cap="flat">
              <a:solidFill>
                <a:srgbClr val="AAA6A6"/>
              </a:solidFill>
              <a:custDash>
                <a:ds d="200000" sp="200000"/>
              </a:custDash>
              <a:miter lim="400000"/>
            </a:ln>
          </a:bottom>
          <a:insideH>
            <a:ln w="12700" cap="flat">
              <a:solidFill>
                <a:srgbClr val="AAA6A6"/>
              </a:solidFill>
              <a:custDash>
                <a:ds d="200000" sp="200000"/>
              </a:custDash>
              <a:miter lim="400000"/>
            </a:ln>
          </a:insideH>
          <a:insideV>
            <a:ln w="12700" cap="flat">
              <a:noFill/>
              <a:miter lim="400000"/>
            </a:ln>
          </a:insideV>
        </a:tcBdr>
        <a:fill>
          <a:solidFill>
            <a:srgbClr val="EFECE2"/>
          </a:solidFill>
        </a:fill>
      </a:tcStyle>
    </a:wholeTbl>
    <a:band2H>
      <a:tcTxStyle/>
      <a:tcStyle>
        <a:tcBdr/>
        <a:fill>
          <a:solidFill>
            <a:srgbClr val="FFFBF1"/>
          </a:solidFill>
        </a:fill>
      </a:tcStyle>
    </a:band2H>
    <a:firstCol>
      <a:tcTxStyle b="on" i="off">
        <a:font>
          <a:latin typeface="Avenir Next Demi Bold"/>
          <a:ea typeface="Avenir Next Demi Bold"/>
          <a:cs typeface="Avenir Next Demi Bold"/>
        </a:font>
        <a:srgbClr val="5B5854"/>
      </a:tcTxStyle>
      <a:tcStyle>
        <a:tcBdr>
          <a:left>
            <a:ln w="12700" cap="flat">
              <a:solidFill>
                <a:srgbClr val="000000"/>
              </a:solidFill>
              <a:prstDash val="solid"/>
              <a:miter lim="400000"/>
            </a:ln>
          </a:left>
          <a:right>
            <a:ln w="12700" cap="flat">
              <a:solidFill>
                <a:srgbClr val="A29A85"/>
              </a:solidFill>
              <a:prstDash val="solid"/>
              <a:miter lim="400000"/>
            </a:ln>
          </a:right>
          <a:top>
            <a:ln w="12700" cap="flat">
              <a:solidFill>
                <a:srgbClr val="AAA6A6"/>
              </a:solidFill>
              <a:custDash>
                <a:ds d="200000" sp="200000"/>
              </a:custDash>
              <a:miter lim="400000"/>
            </a:ln>
          </a:top>
          <a:bottom>
            <a:ln w="12700" cap="flat">
              <a:solidFill>
                <a:srgbClr val="AAA6A6"/>
              </a:solidFill>
              <a:custDash>
                <a:ds d="200000" sp="200000"/>
              </a:custDash>
              <a:miter lim="400000"/>
            </a:ln>
          </a:bottom>
          <a:insideH>
            <a:ln w="12700" cap="flat">
              <a:solidFill>
                <a:srgbClr val="AAA6A6"/>
              </a:solidFill>
              <a:custDash>
                <a:ds d="200000" sp="200000"/>
              </a:custDash>
              <a:miter lim="400000"/>
            </a:ln>
          </a:insideH>
          <a:insideV>
            <a:ln w="12700" cap="flat">
              <a:noFill/>
              <a:miter lim="400000"/>
            </a:ln>
          </a:insideV>
        </a:tcBdr>
        <a:fill>
          <a:solidFill>
            <a:srgbClr val="E8E4D8"/>
          </a:solidFill>
        </a:fill>
      </a:tcStyle>
    </a:firstCol>
    <a:la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solidFill>
                <a:srgbClr val="A29A85"/>
              </a:solidFill>
              <a:prstDash val="solid"/>
              <a:miter lim="400000"/>
            </a:ln>
          </a:top>
          <a:bottom>
            <a:ln w="12700" cap="flat">
              <a:solidFill>
                <a:srgbClr val="000000"/>
              </a:solidFill>
              <a:prstDash val="solid"/>
              <a:miter lim="400000"/>
            </a:ln>
          </a:bottom>
          <a:insideH>
            <a:ln w="12700" cap="flat">
              <a:solidFill>
                <a:srgbClr val="A29A85"/>
              </a:solidFill>
              <a:prstDash val="solid"/>
              <a:miter lim="400000"/>
            </a:ln>
          </a:insideH>
          <a:insideV>
            <a:ln w="12700" cap="flat">
              <a:noFill/>
              <a:miter lim="400000"/>
            </a:ln>
          </a:insideV>
        </a:tcBdr>
        <a:fill>
          <a:noFill/>
        </a:fill>
      </a:tcStyle>
    </a:lastRow>
    <a:fir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solidFill>
                <a:srgbClr val="000000"/>
              </a:solidFill>
              <a:prstDash val="solid"/>
              <a:miter lim="400000"/>
            </a:ln>
          </a:top>
          <a:bottom>
            <a:ln w="12700" cap="flat">
              <a:solidFill>
                <a:srgbClr val="A29A85"/>
              </a:solidFill>
              <a:prstDash val="solid"/>
              <a:miter lim="400000"/>
            </a:ln>
          </a:bottom>
          <a:insideH>
            <a:ln w="12700" cap="flat">
              <a:solidFill>
                <a:srgbClr val="A29A85"/>
              </a:solidFill>
              <a:prstDash val="solid"/>
              <a:miter lim="400000"/>
            </a:ln>
          </a:insideH>
          <a:insideV>
            <a:ln w="12700" cap="flat">
              <a:noFill/>
              <a:miter lim="400000"/>
            </a:ln>
          </a:insideV>
        </a:tcBdr>
        <a:fill>
          <a:noFill/>
        </a:fill>
      </a:tcStyle>
    </a:firstRow>
  </a:tblStyle>
  <a:tblStyle styleId="{33BA23B1-9221-436E-865A-0063620EA4FD}" styleName="">
    <a:tblBg/>
    <a:wholeTbl>
      <a:tcTxStyle b="off" i="off">
        <a:font>
          <a:latin typeface="Avenir Next Medium"/>
          <a:ea typeface="Avenir Next Medium"/>
          <a:cs typeface="Avenir Next Medium"/>
        </a:font>
        <a:srgbClr val="5B5854"/>
      </a:tcTxStyle>
      <a:tcStyle>
        <a:tcBdr>
          <a:left>
            <a:ln w="12700" cap="flat">
              <a:noFill/>
              <a:miter lim="400000"/>
            </a:ln>
          </a:left>
          <a:right>
            <a:ln w="12700" cap="flat">
              <a:noFill/>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noFill/>
              <a:miter lim="400000"/>
            </a:ln>
          </a:insideV>
        </a:tcBdr>
        <a:fill>
          <a:solidFill>
            <a:srgbClr val="D6D2C0">
              <a:alpha val="50000"/>
            </a:srgbClr>
          </a:solidFill>
        </a:fill>
      </a:tcStyle>
    </a:wholeTbl>
    <a:band2H>
      <a:tcTxStyle/>
      <a:tcStyle>
        <a:tcBdr/>
        <a:fill>
          <a:solidFill>
            <a:srgbClr val="E9E7DC"/>
          </a:solidFill>
        </a:fill>
      </a:tcStyle>
    </a:band2H>
    <a:firstCol>
      <a:tcTxStyle b="on" i="off">
        <a:font>
          <a:latin typeface="Avenir Next Demi Bold"/>
          <a:ea typeface="Avenir Next Demi Bold"/>
          <a:cs typeface="Avenir Next Demi Bold"/>
        </a:font>
        <a:srgbClr val="5B5854"/>
      </a:tcTxStyle>
      <a:tcStyle>
        <a:tcBdr>
          <a:left>
            <a:ln w="12700" cap="flat">
              <a:solidFill>
                <a:srgbClr val="FFFFFF"/>
              </a:solidFill>
              <a:prstDash val="solid"/>
              <a:miter lim="400000"/>
            </a:ln>
          </a:left>
          <a:right>
            <a:ln w="254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noFill/>
              <a:miter lim="400000"/>
            </a:ln>
          </a:insideV>
        </a:tcBdr>
        <a:fill>
          <a:solidFill>
            <a:srgbClr val="C5BEAA"/>
          </a:solidFill>
        </a:fill>
      </a:tcStyle>
    </a:firstCol>
    <a:lastRow>
      <a:tcTxStyle b="on" i="off">
        <a:font>
          <a:latin typeface="Avenir Next Demi Bold"/>
          <a:ea typeface="Avenir Next Demi Bold"/>
          <a:cs typeface="Avenir Next Demi Bold"/>
        </a:font>
        <a:srgbClr val="5B5854"/>
      </a:tcTxStyle>
      <a:tcStyle>
        <a:tcBdr>
          <a:left>
            <a:ln w="12700" cap="flat">
              <a:noFill/>
              <a:miter lim="400000"/>
            </a:ln>
          </a:left>
          <a:right>
            <a:ln w="12700" cap="flat">
              <a:noFill/>
              <a:miter lim="400000"/>
            </a:ln>
          </a:right>
          <a:top>
            <a:ln w="25400" cap="flat">
              <a:solidFill>
                <a:srgbClr val="000000"/>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noFill/>
              <a:miter lim="400000"/>
            </a:ln>
          </a:insideV>
        </a:tcBdr>
        <a:fill>
          <a:solidFill>
            <a:srgbClr val="D6D2C0">
              <a:alpha val="25000"/>
            </a:srgbClr>
          </a:solidFill>
        </a:fill>
      </a:tcStyle>
    </a:lastRow>
    <a:fir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solidFill>
                <a:srgbClr val="FFFFFF"/>
              </a:solidFill>
              <a:prstDash val="solid"/>
              <a:miter lim="400000"/>
            </a:ln>
          </a:top>
          <a:bottom>
            <a:ln w="25400" cap="flat">
              <a:solidFill>
                <a:srgbClr val="FFFFFF"/>
              </a:solidFill>
              <a:prstDash val="solid"/>
              <a:miter lim="400000"/>
            </a:ln>
          </a:bottom>
          <a:insideH>
            <a:ln w="12700" cap="flat">
              <a:solidFill>
                <a:srgbClr val="FFFFFF"/>
              </a:solidFill>
              <a:prstDash val="solid"/>
              <a:miter lim="400000"/>
            </a:ln>
          </a:insideH>
          <a:insideV>
            <a:ln w="12700" cap="flat">
              <a:noFill/>
              <a:miter lim="400000"/>
            </a:ln>
          </a:insideV>
        </a:tcBdr>
        <a:fill>
          <a:solidFill>
            <a:srgbClr val="928C7D"/>
          </a:solidFill>
        </a:fill>
      </a:tcStyle>
    </a:firstRow>
  </a:tblStyle>
  <a:tblStyle styleId="{2708684C-4D16-4618-839F-0558EEFCDFE6}" styleName="">
    <a:tblBg/>
    <a:wholeTbl>
      <a:tcTxStyle b="off" i="off">
        <a:font>
          <a:latin typeface="Avenir Next Medium"/>
          <a:ea typeface="Avenir Next Medium"/>
          <a:cs typeface="Avenir Next Medium"/>
        </a:font>
        <a:srgbClr val="5B5854"/>
      </a:tcTxStyle>
      <a:tcStyle>
        <a:tcBdr>
          <a:left>
            <a:ln w="38100" cap="flat">
              <a:solidFill>
                <a:schemeClr val="accent2">
                  <a:hueOff val="-1122706"/>
                  <a:satOff val="6504"/>
                  <a:lumOff val="15871"/>
                  <a:alpha val="64999"/>
                </a:schemeClr>
              </a:solidFill>
              <a:prstDash val="solid"/>
              <a:miter lim="400000"/>
            </a:ln>
          </a:left>
          <a:right>
            <a:ln w="38100" cap="flat">
              <a:solidFill>
                <a:schemeClr val="accent2">
                  <a:hueOff val="-1122706"/>
                  <a:satOff val="6504"/>
                  <a:lumOff val="15871"/>
                  <a:alpha val="64999"/>
                </a:schemeClr>
              </a:solidFill>
              <a:prstDash val="solid"/>
              <a:miter lim="400000"/>
            </a:ln>
          </a:right>
          <a:top>
            <a:ln w="38100" cap="flat">
              <a:solidFill>
                <a:schemeClr val="accent2">
                  <a:hueOff val="-1122706"/>
                  <a:satOff val="6504"/>
                  <a:lumOff val="15871"/>
                  <a:alpha val="64999"/>
                </a:schemeClr>
              </a:solidFill>
              <a:prstDash val="solid"/>
              <a:miter lim="400000"/>
            </a:ln>
          </a:top>
          <a:bottom>
            <a:ln w="38100" cap="flat">
              <a:solidFill>
                <a:schemeClr val="accent2">
                  <a:hueOff val="-1122706"/>
                  <a:satOff val="6504"/>
                  <a:lumOff val="15871"/>
                  <a:alpha val="64999"/>
                </a:schemeClr>
              </a:solidFill>
              <a:prstDash val="solid"/>
              <a:miter lim="400000"/>
            </a:ln>
          </a:bottom>
          <a:insideH>
            <a:ln w="38100" cap="flat">
              <a:solidFill>
                <a:schemeClr val="accent2">
                  <a:hueOff val="-1122706"/>
                  <a:satOff val="6504"/>
                  <a:lumOff val="15871"/>
                  <a:alpha val="64999"/>
                </a:schemeClr>
              </a:solidFill>
              <a:prstDash val="solid"/>
              <a:miter lim="400000"/>
            </a:ln>
          </a:insideH>
          <a:insideV>
            <a:ln w="38100" cap="flat">
              <a:solidFill>
                <a:schemeClr val="accent2">
                  <a:hueOff val="-1122706"/>
                  <a:satOff val="6504"/>
                  <a:lumOff val="15871"/>
                  <a:alpha val="64999"/>
                </a:schemeClr>
              </a:solidFill>
              <a:prstDash val="solid"/>
              <a:miter lim="400000"/>
            </a:ln>
          </a:insideV>
        </a:tcBdr>
        <a:fill>
          <a:noFill/>
        </a:fill>
      </a:tcStyle>
    </a:wholeTbl>
    <a:band2H>
      <a:tcTxStyle/>
      <a:tcStyle>
        <a:tcBdr/>
        <a:fill>
          <a:solidFill>
            <a:schemeClr val="accent2">
              <a:hueOff val="-1122706"/>
              <a:satOff val="6504"/>
              <a:lumOff val="15871"/>
              <a:alpha val="12000"/>
            </a:schemeClr>
          </a:solidFill>
        </a:fill>
      </a:tcStyle>
    </a:band2H>
    <a:firstCol>
      <a:tcTxStyle b="on" i="off">
        <a:font>
          <a:latin typeface="Avenir Next Demi Bold"/>
          <a:ea typeface="Avenir Next Demi Bold"/>
          <a:cs typeface="Avenir Next Demi Bold"/>
        </a:font>
        <a:srgbClr val="5B5854"/>
      </a:tcTxStyle>
      <a:tcStyle>
        <a:tcBdr>
          <a:left>
            <a:ln w="12700" cap="flat">
              <a:noFill/>
              <a:miter lim="400000"/>
            </a:ln>
          </a:left>
          <a:right>
            <a:ln w="50800" cap="flat">
              <a:solidFill>
                <a:schemeClr val="accent5">
                  <a:alpha val="75000"/>
                </a:schemeClr>
              </a:solidFill>
              <a:prstDash val="solid"/>
              <a:miter lim="400000"/>
            </a:ln>
          </a:right>
          <a:top>
            <a:ln w="38100" cap="flat">
              <a:solidFill>
                <a:schemeClr val="accent2">
                  <a:hueOff val="-1122706"/>
                  <a:satOff val="6504"/>
                  <a:lumOff val="15871"/>
                  <a:alpha val="64999"/>
                </a:schemeClr>
              </a:solidFill>
              <a:prstDash val="solid"/>
              <a:miter lim="400000"/>
            </a:ln>
          </a:top>
          <a:bottom>
            <a:ln w="38100" cap="flat">
              <a:solidFill>
                <a:schemeClr val="accent2">
                  <a:hueOff val="-1122706"/>
                  <a:satOff val="6504"/>
                  <a:lumOff val="15871"/>
                  <a:alpha val="64999"/>
                </a:schemeClr>
              </a:solidFill>
              <a:prstDash val="solid"/>
              <a:miter lim="400000"/>
            </a:ln>
          </a:bottom>
          <a:insideH>
            <a:ln w="38100" cap="flat">
              <a:solidFill>
                <a:schemeClr val="accent2">
                  <a:hueOff val="-1122706"/>
                  <a:satOff val="6504"/>
                  <a:lumOff val="15871"/>
                  <a:alpha val="64999"/>
                </a:schemeClr>
              </a:solidFill>
              <a:prstDash val="solid"/>
              <a:miter lim="400000"/>
            </a:ln>
          </a:insideH>
          <a:insideV>
            <a:ln w="38100" cap="flat">
              <a:solidFill>
                <a:schemeClr val="accent2">
                  <a:hueOff val="-1122706"/>
                  <a:satOff val="6504"/>
                  <a:lumOff val="15871"/>
                  <a:alpha val="64999"/>
                </a:schemeClr>
              </a:solidFill>
              <a:prstDash val="solid"/>
              <a:miter lim="400000"/>
            </a:ln>
          </a:insideV>
        </a:tcBdr>
        <a:fill>
          <a:noFill/>
        </a:fill>
      </a:tcStyle>
    </a:firstCol>
    <a:lastRow>
      <a:tcTxStyle b="on" i="off">
        <a:font>
          <a:latin typeface="Avenir Next Demi Bold"/>
          <a:ea typeface="Avenir Next Demi Bold"/>
          <a:cs typeface="Avenir Next Demi Bold"/>
        </a:font>
        <a:srgbClr val="5B5854"/>
      </a:tcTxStyle>
      <a:tcStyle>
        <a:tcBdr>
          <a:left>
            <a:ln w="38100" cap="flat">
              <a:solidFill>
                <a:schemeClr val="accent2">
                  <a:hueOff val="-1122706"/>
                  <a:satOff val="6504"/>
                  <a:lumOff val="15871"/>
                  <a:alpha val="64999"/>
                </a:schemeClr>
              </a:solidFill>
              <a:prstDash val="solid"/>
              <a:miter lim="400000"/>
            </a:ln>
          </a:left>
          <a:right>
            <a:ln w="38100" cap="flat">
              <a:solidFill>
                <a:schemeClr val="accent2">
                  <a:hueOff val="-1122706"/>
                  <a:satOff val="6504"/>
                  <a:lumOff val="15871"/>
                  <a:alpha val="64999"/>
                </a:schemeClr>
              </a:solidFill>
              <a:prstDash val="solid"/>
              <a:miter lim="400000"/>
            </a:ln>
          </a:right>
          <a:top>
            <a:ln w="50800" cap="flat">
              <a:solidFill>
                <a:schemeClr val="accent5">
                  <a:alpha val="75000"/>
                </a:schemeClr>
              </a:solidFill>
              <a:prstDash val="solid"/>
              <a:miter lim="400000"/>
            </a:ln>
          </a:top>
          <a:bottom>
            <a:ln w="12700" cap="flat">
              <a:noFill/>
              <a:miter lim="400000"/>
            </a:ln>
          </a:bottom>
          <a:insideH>
            <a:ln w="38100" cap="flat">
              <a:solidFill>
                <a:schemeClr val="accent2">
                  <a:hueOff val="-1122706"/>
                  <a:satOff val="6504"/>
                  <a:lumOff val="15871"/>
                  <a:alpha val="64999"/>
                </a:schemeClr>
              </a:solidFill>
              <a:prstDash val="solid"/>
              <a:miter lim="400000"/>
            </a:ln>
          </a:insideH>
          <a:insideV>
            <a:ln w="38100" cap="flat">
              <a:solidFill>
                <a:schemeClr val="accent2">
                  <a:hueOff val="-1122706"/>
                  <a:satOff val="6504"/>
                  <a:lumOff val="15871"/>
                  <a:alpha val="64999"/>
                </a:schemeClr>
              </a:solidFill>
              <a:prstDash val="solid"/>
              <a:miter lim="400000"/>
            </a:ln>
          </a:insideV>
        </a:tcBdr>
        <a:fill>
          <a:noFill/>
        </a:fill>
      </a:tcStyle>
    </a:lastRow>
    <a:firstRow>
      <a:tcTxStyle b="on" i="off">
        <a:font>
          <a:latin typeface="Avenir Next Demi Bold"/>
          <a:ea typeface="Avenir Next Demi Bold"/>
          <a:cs typeface="Avenir Next Demi Bold"/>
        </a:font>
        <a:srgbClr val="5B5854"/>
      </a:tcTxStyle>
      <a:tcStyle>
        <a:tcBdr>
          <a:left>
            <a:ln w="38100" cap="flat">
              <a:solidFill>
                <a:schemeClr val="accent2">
                  <a:hueOff val="-1122706"/>
                  <a:satOff val="6504"/>
                  <a:lumOff val="15871"/>
                  <a:alpha val="64999"/>
                </a:schemeClr>
              </a:solidFill>
              <a:prstDash val="solid"/>
              <a:miter lim="400000"/>
            </a:ln>
          </a:left>
          <a:right>
            <a:ln w="38100" cap="flat">
              <a:solidFill>
                <a:schemeClr val="accent2">
                  <a:hueOff val="-1122706"/>
                  <a:satOff val="6504"/>
                  <a:lumOff val="15871"/>
                  <a:alpha val="64999"/>
                </a:schemeClr>
              </a:solidFill>
              <a:prstDash val="solid"/>
              <a:miter lim="400000"/>
            </a:ln>
          </a:right>
          <a:top>
            <a:ln w="12700" cap="flat">
              <a:noFill/>
              <a:miter lim="400000"/>
            </a:ln>
          </a:top>
          <a:bottom>
            <a:ln w="50800" cap="flat">
              <a:solidFill>
                <a:schemeClr val="accent5">
                  <a:alpha val="75000"/>
                </a:schemeClr>
              </a:solidFill>
              <a:prstDash val="solid"/>
              <a:miter lim="400000"/>
            </a:ln>
          </a:bottom>
          <a:insideH>
            <a:ln w="38100" cap="flat">
              <a:solidFill>
                <a:schemeClr val="accent2">
                  <a:hueOff val="-1122706"/>
                  <a:satOff val="6504"/>
                  <a:lumOff val="15871"/>
                  <a:alpha val="64999"/>
                </a:schemeClr>
              </a:solidFill>
              <a:prstDash val="solid"/>
              <a:miter lim="400000"/>
            </a:ln>
          </a:insideH>
          <a:insideV>
            <a:ln w="38100" cap="flat">
              <a:solidFill>
                <a:schemeClr val="accent2">
                  <a:hueOff val="-1122706"/>
                  <a:satOff val="6504"/>
                  <a:lumOff val="15871"/>
                  <a:alpha val="64999"/>
                </a:schemeClr>
              </a:solidFill>
              <a:prstDash val="solid"/>
              <a:miter lim="400000"/>
            </a:ln>
          </a:insideV>
        </a:tcBdr>
        <a:fill>
          <a:noFill/>
        </a:fill>
      </a:tcStyle>
    </a:firstRow>
  </a:tblStyle>
  <a:tblStyle styleId="{8F44A2F1-9E1F-4B54-A3A2-5F16C0AD49E2}" styleName="">
    <a:tblBg/>
    <a:wholeTbl>
      <a:tcTxStyle b="off" i="off">
        <a:fontRef idx="major">
          <a:srgbClr val="000000"/>
        </a:fontRef>
        <a:srgbClr val="000000"/>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wholeTbl>
    <a:band2H>
      <a:tcTxStyle/>
      <a:tcStyle>
        <a:tcBdr/>
        <a:fill>
          <a:solidFill>
            <a:srgbClr val="C5C7C9">
              <a:alpha val="30000"/>
            </a:srgbClr>
          </a:solidFill>
        </a:fill>
      </a:tcStyle>
    </a:band2H>
    <a:firstCol>
      <a:tcTxStyle b="off" i="off">
        <a:fontRef idx="major">
          <a:srgbClr val="FFFFFF"/>
        </a:fontRef>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firstCol>
    <a:lastRow>
      <a:tcTxStyle b="off" i="off">
        <a:fontRef idx="major">
          <a:srgbClr val="FFFFFF"/>
        </a:fontRef>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lastRow>
    <a:firstRow>
      <a:tcTxStyle b="off" i="off">
        <a:fontRef idx="major">
          <a:srgbClr val="FFFFFF"/>
        </a:fontRef>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976" autoAdjust="0"/>
    <p:restoredTop sz="86566" autoAdjust="0"/>
  </p:normalViewPr>
  <p:slideViewPr>
    <p:cSldViewPr snapToGrid="0">
      <p:cViewPr varScale="1">
        <p:scale>
          <a:sx n="46" d="100"/>
          <a:sy n="46" d="100"/>
        </p:scale>
        <p:origin x="1584" y="200"/>
      </p:cViewPr>
      <p:guideLst/>
    </p:cSldViewPr>
  </p:slideViewPr>
  <p:notesTextViewPr>
    <p:cViewPr>
      <p:scale>
        <a:sx n="1" d="1"/>
        <a:sy n="1" d="1"/>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commentAuthors" Target="commentAuthors.xml"/><Relationship Id="rId7" Type="http://schemas.openxmlformats.org/officeDocument/2006/relationships/slide" Target="slides/slide2.xml"/><Relationship Id="rId2" Type="http://schemas.openxmlformats.org/officeDocument/2006/relationships/slideMaster" Target="slideMasters/slideMaster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theme" Target="theme/theme1.xml"/><Relationship Id="rId5" Type="http://schemas.openxmlformats.org/officeDocument/2006/relationships/slideMaster" Target="slideMasters/slideMaster5.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8" Type="http://schemas.openxmlformats.org/officeDocument/2006/relationships/slide" Target="slides/slide3.xml"/><Relationship Id="rId51" Type="http://schemas.openxmlformats.org/officeDocument/2006/relationships/presProps" Target="presProps.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4" name="Shape 134"/>
          <p:cNvSpPr>
            <a:spLocks noGrp="1" noRot="1" noChangeAspect="1"/>
          </p:cNvSpPr>
          <p:nvPr>
            <p:ph type="sldImg"/>
          </p:nvPr>
        </p:nvSpPr>
        <p:spPr>
          <a:xfrm>
            <a:off x="1143000" y="685800"/>
            <a:ext cx="4572000" cy="3429000"/>
          </a:xfrm>
          <a:prstGeom prst="rect">
            <a:avLst/>
          </a:prstGeom>
        </p:spPr>
        <p:txBody>
          <a:bodyPr/>
          <a:lstStyle/>
          <a:p>
            <a:endParaRPr/>
          </a:p>
        </p:txBody>
      </p:sp>
      <p:sp>
        <p:nvSpPr>
          <p:cNvPr id="135" name="Shape 135"/>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825500" latinLnBrk="0">
      <a:defRPr sz="3000">
        <a:latin typeface="Lucida Grande"/>
        <a:ea typeface="Lucida Grande"/>
        <a:cs typeface="Lucida Grande"/>
        <a:sym typeface="Lucida Grande"/>
      </a:defRPr>
    </a:lvl1pPr>
    <a:lvl2pPr indent="342900" defTabSz="825500" latinLnBrk="0">
      <a:defRPr sz="3000">
        <a:latin typeface="Lucida Grande"/>
        <a:ea typeface="Lucida Grande"/>
        <a:cs typeface="Lucida Grande"/>
        <a:sym typeface="Lucida Grande"/>
      </a:defRPr>
    </a:lvl2pPr>
    <a:lvl3pPr indent="685800" defTabSz="825500" latinLnBrk="0">
      <a:defRPr sz="3000">
        <a:latin typeface="Lucida Grande"/>
        <a:ea typeface="Lucida Grande"/>
        <a:cs typeface="Lucida Grande"/>
        <a:sym typeface="Lucida Grande"/>
      </a:defRPr>
    </a:lvl3pPr>
    <a:lvl4pPr indent="1028700" defTabSz="825500" latinLnBrk="0">
      <a:defRPr sz="3000">
        <a:latin typeface="Lucida Grande"/>
        <a:ea typeface="Lucida Grande"/>
        <a:cs typeface="Lucida Grande"/>
        <a:sym typeface="Lucida Grande"/>
      </a:defRPr>
    </a:lvl4pPr>
    <a:lvl5pPr indent="1371600" defTabSz="825500" latinLnBrk="0">
      <a:defRPr sz="3000">
        <a:latin typeface="Lucida Grande"/>
        <a:ea typeface="Lucida Grande"/>
        <a:cs typeface="Lucida Grande"/>
        <a:sym typeface="Lucida Grande"/>
      </a:defRPr>
    </a:lvl5pPr>
    <a:lvl6pPr indent="1714500" defTabSz="825500" latinLnBrk="0">
      <a:defRPr sz="3000">
        <a:latin typeface="Lucida Grande"/>
        <a:ea typeface="Lucida Grande"/>
        <a:cs typeface="Lucida Grande"/>
        <a:sym typeface="Lucida Grande"/>
      </a:defRPr>
    </a:lvl6pPr>
    <a:lvl7pPr indent="2057400" defTabSz="825500" latinLnBrk="0">
      <a:defRPr sz="3000">
        <a:latin typeface="Lucida Grande"/>
        <a:ea typeface="Lucida Grande"/>
        <a:cs typeface="Lucida Grande"/>
        <a:sym typeface="Lucida Grande"/>
      </a:defRPr>
    </a:lvl7pPr>
    <a:lvl8pPr indent="2400300" defTabSz="825500" latinLnBrk="0">
      <a:defRPr sz="3000">
        <a:latin typeface="Lucida Grande"/>
        <a:ea typeface="Lucida Grande"/>
        <a:cs typeface="Lucida Grande"/>
        <a:sym typeface="Lucida Grande"/>
      </a:defRPr>
    </a:lvl8pPr>
    <a:lvl9pPr indent="2743200" defTabSz="825500" latinLnBrk="0">
      <a:defRPr sz="3000">
        <a:latin typeface="Lucida Grande"/>
        <a:ea typeface="Lucida Grande"/>
        <a:cs typeface="Lucida Grande"/>
        <a:sym typeface="Lucida Grand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794493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In this model, each color is represented as a tuple of R, G, and B values. </a:t>
            </a:r>
          </a:p>
          <a:p>
            <a:pPr marL="0" lvl="0" indent="0" algn="l" rtl="0">
              <a:spcBef>
                <a:spcPts val="0"/>
              </a:spcBef>
              <a:spcAft>
                <a:spcPts val="0"/>
              </a:spcAft>
              <a:buNone/>
            </a:pPr>
            <a:r>
              <a:rPr lang="en-US" dirty="0"/>
              <a:t>When we think about showing color in this way, we’re defining each color as a three dimensional point in Red, Green, Blue color space.  </a:t>
            </a:r>
            <a:endParaRPr dirty="0"/>
          </a:p>
          <a:p>
            <a:pPr marL="0" lvl="0" indent="0" algn="l" rtl="0">
              <a:spcBef>
                <a:spcPts val="0"/>
              </a:spcBef>
              <a:spcAft>
                <a:spcPts val="0"/>
              </a:spcAft>
              <a:buNone/>
            </a:pPr>
            <a:endParaRPr dirty="0"/>
          </a:p>
        </p:txBody>
      </p:sp>
      <p:sp>
        <p:nvSpPr>
          <p:cNvPr id="95" name="Google Shape;95;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While this approach is really convenient for representing color on a computer screen, the down side of this approach is that when we measure differences between colors in this 3d space we get values that are nowhere near how we perceive differences between colors in our brains.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For example, imagine I have two data item I want to represent, A and B. Each item is represented by a tuple. Let’s say I want to represent these values using the visual channel color. Well, depending on the color I choose for A, then corresponding color I get for my end point, B could be mathematically the same distance away, but perceptually a different distance away. </a:t>
            </a:r>
          </a:p>
          <a:p>
            <a:pPr marL="0" lvl="0" indent="0" algn="l" rtl="0">
              <a:spcBef>
                <a:spcPts val="0"/>
              </a:spcBef>
              <a:spcAft>
                <a:spcPts val="0"/>
              </a:spcAft>
              <a:buNone/>
            </a:pPr>
            <a:r>
              <a:rPr lang="en-US" dirty="0"/>
              <a:t>Notice here how the difference between the greens seems a lot more noticeable than the distance between the reds, despite the fact that the RGB values for each are equally spaces.  </a:t>
            </a:r>
            <a:endParaRPr dirty="0"/>
          </a:p>
          <a:p>
            <a:pPr marL="0" lvl="0" indent="0" algn="l" rtl="0">
              <a:spcBef>
                <a:spcPts val="0"/>
              </a:spcBef>
              <a:spcAft>
                <a:spcPts val="0"/>
              </a:spcAft>
              <a:buNone/>
            </a:pPr>
            <a:endParaRPr dirty="0"/>
          </a:p>
        </p:txBody>
      </p:sp>
      <p:sp>
        <p:nvSpPr>
          <p:cNvPr id="95" name="Google Shape;95;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929510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Another color model that is often used instead of RGB is the HSV or L model. &lt;next&gt; </a:t>
            </a:r>
          </a:p>
        </p:txBody>
      </p:sp>
    </p:spTree>
    <p:extLst>
      <p:ext uri="{BB962C8B-B14F-4D97-AF65-F5344CB8AC3E}">
        <p14:creationId xmlns:p14="http://schemas.microsoft.com/office/powerpoint/2010/main" val="42656628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 this model, colors are represented by hue, saturation, and lightness or value. &lt;read to define&gt;  </a:t>
            </a:r>
          </a:p>
        </p:txBody>
      </p:sp>
    </p:spTree>
    <p:extLst>
      <p:ext uri="{BB962C8B-B14F-4D97-AF65-F5344CB8AC3E}">
        <p14:creationId xmlns:p14="http://schemas.microsoft.com/office/powerpoint/2010/main" val="27210435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With this model, perceptual distance between colors is closer to mathematical distance, but the mapping still isn’t perfect. </a:t>
            </a:r>
          </a:p>
          <a:p>
            <a:endParaRPr lang="en-US" dirty="0"/>
          </a:p>
        </p:txBody>
      </p:sp>
    </p:spTree>
    <p:extLst>
      <p:ext uri="{BB962C8B-B14F-4D97-AF65-F5344CB8AC3E}">
        <p14:creationId xmlns:p14="http://schemas.microsoft.com/office/powerpoint/2010/main" val="176350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So, now that we’ve talked about all the things that can go wrong with color you might be wondering how you are ever supposed to choose the correct colors for your visualizations. </a:t>
            </a:r>
          </a:p>
        </p:txBody>
      </p:sp>
    </p:spTree>
    <p:extLst>
      <p:ext uri="{BB962C8B-B14F-4D97-AF65-F5344CB8AC3E}">
        <p14:creationId xmlns:p14="http://schemas.microsoft.com/office/powerpoint/2010/main" val="6147719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We talked about ranking different channels based on expressiveness and effectiveness and we talked about how different channels are best suited to different attribute types. </a:t>
            </a:r>
          </a:p>
          <a:p>
            <a:r>
              <a:rPr lang="en-US" dirty="0"/>
              <a:t>When we discussed how we arrive at these rankings I said they are due largely to the compilation of studies from visualization researchers. A large number of those studies are perceptual studies, or in other words studies that look at how we human perceive these different visual channels.  </a:t>
            </a:r>
          </a:p>
        </p:txBody>
      </p:sp>
    </p:spTree>
    <p:extLst>
      <p:ext uri="{BB962C8B-B14F-4D97-AF65-F5344CB8AC3E}">
        <p14:creationId xmlns:p14="http://schemas.microsoft.com/office/powerpoint/2010/main" val="32236006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But how do I pick a color map? Well, there are tools available! </a:t>
            </a:r>
          </a:p>
          <a:p>
            <a:r>
              <a:rPr lang="en-US" dirty="0" err="1"/>
              <a:t>Colorbrewer</a:t>
            </a:r>
            <a:r>
              <a:rPr lang="en-US" dirty="0"/>
              <a:t>, on the left. Has numerous pallets for different types of data, and its color pallets are integrated into a lot of third party tools such as python, d3, or R. </a:t>
            </a:r>
          </a:p>
          <a:p>
            <a:r>
              <a:rPr lang="en-US" dirty="0" err="1"/>
              <a:t>Colorgorical</a:t>
            </a:r>
            <a:r>
              <a:rPr lang="en-US" dirty="0"/>
              <a:t>, on the right, lets you search for color pallets not just based on perceptual differences but also on semantic (or name differences), and how good people typically think colors look together. </a:t>
            </a:r>
          </a:p>
          <a:p>
            <a:r>
              <a:rPr lang="en-US" dirty="0"/>
              <a:t>I highly recommend using these tools when you’re trying to decide on colormaps for your visualizations. </a:t>
            </a:r>
          </a:p>
        </p:txBody>
      </p:sp>
    </p:spTree>
    <p:extLst>
      <p:ext uri="{BB962C8B-B14F-4D97-AF65-F5344CB8AC3E}">
        <p14:creationId xmlns:p14="http://schemas.microsoft.com/office/powerpoint/2010/main" val="25580787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Now that we understand how color is modeled and the mismatch between how we are able to represent it mathematically versus our perception of it, let’s discuss some important considerations when you’re selecting colors for your visualizations. </a:t>
            </a:r>
          </a:p>
        </p:txBody>
      </p:sp>
    </p:spTree>
    <p:extLst>
      <p:ext uri="{BB962C8B-B14F-4D97-AF65-F5344CB8AC3E}">
        <p14:creationId xmlns:p14="http://schemas.microsoft.com/office/powerpoint/2010/main" val="1867969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When possible, prioritize using semantically meaningful colors, and be aware of cultural differences in the perception of different colors. </a:t>
            </a:r>
          </a:p>
        </p:txBody>
      </p:sp>
    </p:spTree>
    <p:extLst>
      <p:ext uri="{BB962C8B-B14F-4D97-AF65-F5344CB8AC3E}">
        <p14:creationId xmlns:p14="http://schemas.microsoft.com/office/powerpoint/2010/main" val="26901501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We talked about ranking different channels based on expressiveness and effectiveness and we talked about how different channels are best suited to different attribute types. </a:t>
            </a:r>
          </a:p>
          <a:p>
            <a:r>
              <a:rPr lang="en-US" dirty="0"/>
              <a:t>When we discussed how we arrive at these rankings I said they are due largely to the compilation of studies from visualization researchers. A large number of those studies are perceptual studies, or in other words studies that look at how we human perceive these different visual channels.  </a:t>
            </a:r>
          </a:p>
        </p:txBody>
      </p:sp>
    </p:spTree>
    <p:extLst>
      <p:ext uri="{BB962C8B-B14F-4D97-AF65-F5344CB8AC3E}">
        <p14:creationId xmlns:p14="http://schemas.microsoft.com/office/powerpoint/2010/main" val="77548629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Beware of whether the color maps you’re using are colorblind safe. You should always strive to be as inclusive as you can when you design your visualizations. </a:t>
            </a:r>
          </a:p>
        </p:txBody>
      </p:sp>
    </p:spTree>
    <p:extLst>
      <p:ext uri="{BB962C8B-B14F-4D97-AF65-F5344CB8AC3E}">
        <p14:creationId xmlns:p14="http://schemas.microsoft.com/office/powerpoint/2010/main" val="15173185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Be aware that there’s an interference between saturation and perception of area for some colors. </a:t>
            </a:r>
          </a:p>
        </p:txBody>
      </p:sp>
    </p:spTree>
    <p:extLst>
      <p:ext uri="{BB962C8B-B14F-4D97-AF65-F5344CB8AC3E}">
        <p14:creationId xmlns:p14="http://schemas.microsoft.com/office/powerpoint/2010/main" val="17669684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Similarly, be aware that there is an interference between size and types of marks you use and how color is perceived. </a:t>
            </a:r>
          </a:p>
        </p:txBody>
      </p:sp>
    </p:spTree>
    <p:extLst>
      <p:ext uri="{BB962C8B-B14F-4D97-AF65-F5344CB8AC3E}">
        <p14:creationId xmlns:p14="http://schemas.microsoft.com/office/powerpoint/2010/main" val="22494869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Beware of simultaneous contrast. For example, who thinks the rectangle on the foreground is a solid color and who thinks is it colored with a gradient?  </a:t>
            </a:r>
          </a:p>
        </p:txBody>
      </p:sp>
    </p:spTree>
    <p:extLst>
      <p:ext uri="{BB962C8B-B14F-4D97-AF65-F5344CB8AC3E}">
        <p14:creationId xmlns:p14="http://schemas.microsoft.com/office/powerpoint/2010/main" val="5672887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Beware of whether the color maps you’re using are colorblind safe. You should always strive to be as inclusive as you can when you design your visualizations. </a:t>
            </a:r>
          </a:p>
        </p:txBody>
      </p:sp>
    </p:spTree>
    <p:extLst>
      <p:ext uri="{BB962C8B-B14F-4D97-AF65-F5344CB8AC3E}">
        <p14:creationId xmlns:p14="http://schemas.microsoft.com/office/powerpoint/2010/main" val="16073085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How about here, are the two rectangles in the foreground the same color or different? </a:t>
            </a:r>
          </a:p>
        </p:txBody>
      </p:sp>
    </p:spTree>
    <p:extLst>
      <p:ext uri="{BB962C8B-B14F-4D97-AF65-F5344CB8AC3E}">
        <p14:creationId xmlns:p14="http://schemas.microsoft.com/office/powerpoint/2010/main" val="343755399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Beware of whether the color maps you’re using are colorblind safe. You should always strive to be as inclusive as you can when you design your visualizations. </a:t>
            </a:r>
          </a:p>
        </p:txBody>
      </p:sp>
    </p:spTree>
    <p:extLst>
      <p:ext uri="{BB962C8B-B14F-4D97-AF65-F5344CB8AC3E}">
        <p14:creationId xmlns:p14="http://schemas.microsoft.com/office/powerpoint/2010/main" val="150185904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Beware of whether the color maps you’re using are colorblind safe. You should always strive to be as inclusive as you can when you design your visualizations. </a:t>
            </a:r>
          </a:p>
        </p:txBody>
      </p:sp>
    </p:spTree>
    <p:extLst>
      <p:ext uri="{BB962C8B-B14F-4D97-AF65-F5344CB8AC3E}">
        <p14:creationId xmlns:p14="http://schemas.microsoft.com/office/powerpoint/2010/main" val="23127471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Is this also true with colors? Are these greens the same or different? </a:t>
            </a:r>
          </a:p>
        </p:txBody>
      </p:sp>
    </p:spTree>
    <p:extLst>
      <p:ext uri="{BB962C8B-B14F-4D97-AF65-F5344CB8AC3E}">
        <p14:creationId xmlns:p14="http://schemas.microsoft.com/office/powerpoint/2010/main" val="104042040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Is this also true with colors? Are these greens the same or different? </a:t>
            </a:r>
          </a:p>
        </p:txBody>
      </p:sp>
    </p:spTree>
    <p:extLst>
      <p:ext uri="{BB962C8B-B14F-4D97-AF65-F5344CB8AC3E}">
        <p14:creationId xmlns:p14="http://schemas.microsoft.com/office/powerpoint/2010/main" val="19614531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Today, we’re going to talk specifically about the visual channel color, and especially focus on human perception of color. </a:t>
            </a:r>
          </a:p>
        </p:txBody>
      </p:sp>
    </p:spTree>
    <p:extLst>
      <p:ext uri="{BB962C8B-B14F-4D97-AF65-F5344CB8AC3E}">
        <p14:creationId xmlns:p14="http://schemas.microsoft.com/office/powerpoint/2010/main" val="235346243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Is this also true with colors? Are these greens the same or different? </a:t>
            </a:r>
          </a:p>
        </p:txBody>
      </p:sp>
    </p:spTree>
    <p:extLst>
      <p:ext uri="{BB962C8B-B14F-4D97-AF65-F5344CB8AC3E}">
        <p14:creationId xmlns:p14="http://schemas.microsoft.com/office/powerpoint/2010/main" val="56130845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2118072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8916033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Last but not least, beware of the von </a:t>
            </a:r>
            <a:r>
              <a:rPr lang="en-US" dirty="0" err="1"/>
              <a:t>bezold</a:t>
            </a:r>
            <a:r>
              <a:rPr lang="en-US" dirty="0"/>
              <a:t> spreading effect, which means borders can change the appearance of shapes colors. For example here who would say the shapes on the right are darker than those on the left? </a:t>
            </a:r>
          </a:p>
          <a:p>
            <a:r>
              <a:rPr lang="en-US" dirty="0"/>
              <a:t>This is something to be especially aware of when you’re formatting your legends for charts. If you use a border there but not on your chart people might not think they are looking at the same color.  </a:t>
            </a:r>
          </a:p>
        </p:txBody>
      </p:sp>
    </p:spTree>
    <p:extLst>
      <p:ext uri="{BB962C8B-B14F-4D97-AF65-F5344CB8AC3E}">
        <p14:creationId xmlns:p14="http://schemas.microsoft.com/office/powerpoint/2010/main" val="31893677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First off, what is color? </a:t>
            </a:r>
          </a:p>
          <a:p>
            <a:endParaRPr lang="en-US" dirty="0"/>
          </a:p>
          <a:p>
            <a:r>
              <a:rPr lang="en-US" dirty="0"/>
              <a:t>Well, it’s how our brains process the different wavelengths of light that we’re able to see. </a:t>
            </a:r>
          </a:p>
        </p:txBody>
      </p:sp>
    </p:spTree>
    <p:extLst>
      <p:ext uri="{BB962C8B-B14F-4D97-AF65-F5344CB8AC3E}">
        <p14:creationId xmlns:p14="http://schemas.microsoft.com/office/powerpoint/2010/main" val="2401140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r>
              <a:rPr lang="en-US" sz="3200" dirty="0"/>
              <a:t>On a high-level, the way that processing works is like this: </a:t>
            </a:r>
          </a:p>
          <a:p>
            <a:pPr algn="l"/>
            <a:r>
              <a:rPr lang="en-US" sz="3200" dirty="0"/>
              <a:t>1. Light moves through the lens of the eye to the back of the eye, which is the retina. Here, there are millions of rods and cones.</a:t>
            </a:r>
          </a:p>
          <a:p>
            <a:pPr algn="l"/>
            <a:r>
              <a:rPr lang="en-US" sz="3200" dirty="0"/>
              <a:t>2. When light hits the retina, the photons it’s made up of activate the rod and cone cells there. </a:t>
            </a:r>
          </a:p>
          <a:p>
            <a:pPr algn="l"/>
            <a:r>
              <a:rPr lang="en-US" sz="3200" dirty="0"/>
              <a:t>3. The signal from activated rods and cones is sent along until it reaches the inner end of the rods and cones. At this point, the signal is passed to sets of neural cells.</a:t>
            </a:r>
            <a:br>
              <a:rPr lang="en-US" sz="3200" dirty="0"/>
            </a:br>
            <a:r>
              <a:rPr lang="en-US" sz="3200" dirty="0"/>
              <a:t>4. Once the signal hits the neural cells, it moves through them in the optic nerve.</a:t>
            </a:r>
          </a:p>
          <a:p>
            <a:pPr algn="l"/>
            <a:r>
              <a:rPr lang="en-US" sz="3200" dirty="0"/>
              <a:t>5. Ultimately, the optic nerve sends the signal to the brain, where it is further processed so that you see a complete image.</a:t>
            </a:r>
          </a:p>
          <a:p>
            <a:endParaRPr lang="en-US" dirty="0"/>
          </a:p>
        </p:txBody>
      </p:sp>
    </p:spTree>
    <p:extLst>
      <p:ext uri="{BB962C8B-B14F-4D97-AF65-F5344CB8AC3E}">
        <p14:creationId xmlns:p14="http://schemas.microsoft.com/office/powerpoint/2010/main" val="20882773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r>
              <a:rPr lang="en-US" sz="3200" dirty="0"/>
              <a:t>Let’s zero in on rods and cones for a minute. </a:t>
            </a:r>
          </a:p>
          <a:p>
            <a:pPr algn="l"/>
            <a:r>
              <a:rPr lang="en-US" sz="3200" dirty="0"/>
              <a:t>Rods can be activated in low light, while cones require much brighter light to be activated. </a:t>
            </a:r>
          </a:p>
          <a:p>
            <a:pPr algn="l"/>
            <a:r>
              <a:rPr lang="en-US" sz="3200" dirty="0"/>
              <a:t>When rods are stimulated, we see white. Because they can be simulated by low light, that’s why we see black and white in dimly lit situations. </a:t>
            </a:r>
          </a:p>
          <a:p>
            <a:pPr algn="l"/>
            <a:r>
              <a:rPr lang="en-US" sz="3200" dirty="0"/>
              <a:t>There are three different types of cones in our eyes.  Each is most sensitive to set of light wavelengths, or color as shown by the graph on the right.  </a:t>
            </a:r>
          </a:p>
          <a:p>
            <a:pPr algn="l"/>
            <a:r>
              <a:rPr lang="en-US" sz="3200" dirty="0"/>
              <a:t>Input from all of your cones in combined to produce color. </a:t>
            </a:r>
          </a:p>
        </p:txBody>
      </p:sp>
    </p:spTree>
    <p:extLst>
      <p:ext uri="{BB962C8B-B14F-4D97-AF65-F5344CB8AC3E}">
        <p14:creationId xmlns:p14="http://schemas.microsoft.com/office/powerpoint/2010/main" val="16628339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Collectively, you have about 120 million rods and 5-6 million cones in each eye. </a:t>
            </a:r>
          </a:p>
          <a:p>
            <a:r>
              <a:rPr lang="en-US" dirty="0"/>
              <a:t>This is why lightness/darkness is such an effective encoding channel – because we have so many rods that specialize is processing white light. </a:t>
            </a:r>
          </a:p>
          <a:p>
            <a:r>
              <a:rPr lang="en-US" dirty="0"/>
              <a:t>In addition to having more rods than cones, note that the distribution of the types of cones in your eyes is not even. You have far more red-sensitive cones than green or blue sensitive cones. </a:t>
            </a:r>
          </a:p>
          <a:p>
            <a:r>
              <a:rPr lang="en-US" dirty="0"/>
              <a:t>This uneven distribution is directly related to how sensitive our eyes are to each of these color categories. </a:t>
            </a:r>
          </a:p>
        </p:txBody>
      </p:sp>
    </p:spTree>
    <p:extLst>
      <p:ext uri="{BB962C8B-B14F-4D97-AF65-F5344CB8AC3E}">
        <p14:creationId xmlns:p14="http://schemas.microsoft.com/office/powerpoint/2010/main" val="2548383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One approach to representing color on a screen is to describe color as a mix of red, green, and blue light. </a:t>
            </a:r>
          </a:p>
          <a:p>
            <a:endParaRPr lang="en-US" dirty="0"/>
          </a:p>
          <a:p>
            <a:endParaRPr lang="en-US" dirty="0"/>
          </a:p>
          <a:p>
            <a:endParaRPr lang="en-US" dirty="0"/>
          </a:p>
        </p:txBody>
      </p:sp>
    </p:spTree>
    <p:extLst>
      <p:ext uri="{BB962C8B-B14F-4D97-AF65-F5344CB8AC3E}">
        <p14:creationId xmlns:p14="http://schemas.microsoft.com/office/powerpoint/2010/main" val="4595976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One of the most </a:t>
            </a:r>
            <a:r>
              <a:rPr lang="en-US" dirty="0" err="1"/>
              <a:t>collom</a:t>
            </a:r>
            <a:r>
              <a:rPr lang="en-US" dirty="0"/>
              <a:t> color models is the RGB model, which is often used in computer graphics. </a:t>
            </a:r>
          </a:p>
          <a:p>
            <a:endParaRPr lang="en-US" dirty="0"/>
          </a:p>
        </p:txBody>
      </p:sp>
    </p:spTree>
    <p:extLst>
      <p:ext uri="{BB962C8B-B14F-4D97-AF65-F5344CB8AC3E}">
        <p14:creationId xmlns:p14="http://schemas.microsoft.com/office/powerpoint/2010/main" val="30496574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
        <p:cNvGrpSpPr/>
        <p:nvPr/>
      </p:nvGrpSpPr>
      <p:grpSpPr>
        <a:xfrm>
          <a:off x="0" y="0"/>
          <a:ext cx="0" cy="0"/>
          <a:chOff x="0" y="0"/>
          <a:chExt cx="0" cy="0"/>
        </a:xfrm>
      </p:grpSpPr>
      <p:sp>
        <p:nvSpPr>
          <p:cNvPr id="11" name="Title Text"/>
          <p:cNvSpPr txBox="1">
            <a:spLocks noGrp="1"/>
          </p:cNvSpPr>
          <p:nvPr>
            <p:ph type="title"/>
          </p:nvPr>
        </p:nvSpPr>
        <p:spPr>
          <a:xfrm>
            <a:off x="1739900" y="2298700"/>
            <a:ext cx="20904200" cy="4635500"/>
          </a:xfrm>
          <a:prstGeom prst="rect">
            <a:avLst/>
          </a:prstGeom>
        </p:spPr>
        <p:txBody>
          <a:bodyPr anchor="b"/>
          <a:lstStyle/>
          <a:p>
            <a:r>
              <a:t>Title Text</a:t>
            </a:r>
          </a:p>
        </p:txBody>
      </p:sp>
      <p:sp>
        <p:nvSpPr>
          <p:cNvPr id="12" name="Body Level One…"/>
          <p:cNvSpPr txBox="1">
            <a:spLocks noGrp="1"/>
          </p:cNvSpPr>
          <p:nvPr>
            <p:ph type="body" sz="quarter" idx="1"/>
          </p:nvPr>
        </p:nvSpPr>
        <p:spPr>
          <a:xfrm>
            <a:off x="1739900" y="7061200"/>
            <a:ext cx="20904200" cy="1587500"/>
          </a:xfrm>
          <a:prstGeom prst="rect">
            <a:avLst/>
          </a:prstGeom>
        </p:spPr>
        <p:txBody>
          <a:bodyPr anchor="t"/>
          <a:lstStyle>
            <a:lvl1pPr marL="0" indent="0" algn="ctr">
              <a:spcBef>
                <a:spcPts val="0"/>
              </a:spcBef>
              <a:buSzTx/>
              <a:buNone/>
              <a:defRPr sz="4800"/>
            </a:lvl1pPr>
            <a:lvl2pPr marL="0" indent="0" algn="ctr">
              <a:spcBef>
                <a:spcPts val="0"/>
              </a:spcBef>
              <a:buSzTx/>
              <a:buNone/>
              <a:defRPr sz="4800"/>
            </a:lvl2pPr>
            <a:lvl3pPr marL="0" indent="0" algn="ctr">
              <a:spcBef>
                <a:spcPts val="0"/>
              </a:spcBef>
              <a:buSzTx/>
              <a:buNone/>
              <a:defRPr sz="4800"/>
            </a:lvl3pPr>
            <a:lvl4pPr marL="0" indent="0" algn="ctr">
              <a:spcBef>
                <a:spcPts val="0"/>
              </a:spcBef>
              <a:buSzTx/>
              <a:buNone/>
              <a:defRPr sz="4800"/>
            </a:lvl4pPr>
            <a:lvl5pPr marL="0" indent="0" algn="ctr">
              <a:spcBef>
                <a:spcPts val="0"/>
              </a:spcBef>
              <a:buSzTx/>
              <a:buNone/>
              <a:defRPr sz="4800"/>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txBox="1">
            <a:spLocks noGrp="1"/>
          </p:cNvSpPr>
          <p:nvPr>
            <p:ph type="sldNum" sz="quarter" idx="2"/>
          </p:nvPr>
        </p:nvSpPr>
        <p:spPr>
          <a:xfrm>
            <a:off x="23691850" y="13068300"/>
            <a:ext cx="419100" cy="4572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Photo - Horizontal Reflection">
    <p:spTree>
      <p:nvGrpSpPr>
        <p:cNvPr id="1" name=""/>
        <p:cNvGrpSpPr/>
        <p:nvPr/>
      </p:nvGrpSpPr>
      <p:grpSpPr>
        <a:xfrm>
          <a:off x="0" y="0"/>
          <a:ext cx="0" cy="0"/>
          <a:chOff x="0" y="0"/>
          <a:chExt cx="0" cy="0"/>
        </a:xfrm>
      </p:grpSpPr>
      <p:sp>
        <p:nvSpPr>
          <p:cNvPr id="78" name="Image"/>
          <p:cNvSpPr>
            <a:spLocks noGrp="1"/>
          </p:cNvSpPr>
          <p:nvPr>
            <p:ph type="pic" sz="half" idx="13"/>
          </p:nvPr>
        </p:nvSpPr>
        <p:spPr>
          <a:xfrm>
            <a:off x="6388100" y="2298700"/>
            <a:ext cx="11607800" cy="6527800"/>
          </a:xfrm>
          <a:prstGeom prst="rect">
            <a:avLst/>
          </a:prstGeom>
          <a:effectLst>
            <a:reflection stA="50000" endPos="40000" dir="5400000" sy="-100000" algn="bl" rotWithShape="0"/>
          </a:effectLst>
        </p:spPr>
        <p:txBody>
          <a:bodyPr lIns="91439" tIns="45719" rIns="91439" bIns="45719" anchor="t"/>
          <a:lstStyle/>
          <a:p>
            <a:endParaRPr/>
          </a:p>
        </p:txBody>
      </p:sp>
      <p:sp>
        <p:nvSpPr>
          <p:cNvPr id="79" name="Title Text"/>
          <p:cNvSpPr txBox="1">
            <a:spLocks noGrp="1"/>
          </p:cNvSpPr>
          <p:nvPr>
            <p:ph type="title"/>
          </p:nvPr>
        </p:nvSpPr>
        <p:spPr>
          <a:xfrm>
            <a:off x="1739900" y="10363200"/>
            <a:ext cx="20904200" cy="2387600"/>
          </a:xfrm>
          <a:prstGeom prst="rect">
            <a:avLst/>
          </a:prstGeom>
        </p:spPr>
        <p:txBody>
          <a:bodyPr/>
          <a:lstStyle/>
          <a:p>
            <a:r>
              <a:t>Title Text</a:t>
            </a:r>
          </a:p>
        </p:txBody>
      </p:sp>
      <p:sp>
        <p:nvSpPr>
          <p:cNvPr id="8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19311728"/>
      </p:ext>
    </p:extLst>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87" name="Image"/>
          <p:cNvSpPr>
            <a:spLocks noGrp="1"/>
          </p:cNvSpPr>
          <p:nvPr>
            <p:ph type="pic" sz="quarter" idx="13"/>
          </p:nvPr>
        </p:nvSpPr>
        <p:spPr>
          <a:xfrm>
            <a:off x="15557500" y="2540000"/>
            <a:ext cx="6464300" cy="8623300"/>
          </a:xfrm>
          <a:prstGeom prst="rect">
            <a:avLst/>
          </a:prstGeom>
        </p:spPr>
        <p:txBody>
          <a:bodyPr lIns="91439" tIns="45719" rIns="91439" bIns="45719" anchor="t"/>
          <a:lstStyle/>
          <a:p>
            <a:endParaRPr/>
          </a:p>
        </p:txBody>
      </p:sp>
      <p:sp>
        <p:nvSpPr>
          <p:cNvPr id="88" name="Title Text"/>
          <p:cNvSpPr txBox="1">
            <a:spLocks noGrp="1"/>
          </p:cNvSpPr>
          <p:nvPr>
            <p:ph type="title"/>
          </p:nvPr>
        </p:nvSpPr>
        <p:spPr>
          <a:xfrm>
            <a:off x="1739900" y="2146300"/>
            <a:ext cx="12547600" cy="4635500"/>
          </a:xfrm>
          <a:prstGeom prst="rect">
            <a:avLst/>
          </a:prstGeom>
        </p:spPr>
        <p:txBody>
          <a:bodyPr anchor="b"/>
          <a:lstStyle>
            <a:lvl1pPr>
              <a:defRPr sz="9600"/>
            </a:lvl1pPr>
          </a:lstStyle>
          <a:p>
            <a:r>
              <a:t>Title Text</a:t>
            </a:r>
          </a:p>
        </p:txBody>
      </p:sp>
      <p:sp>
        <p:nvSpPr>
          <p:cNvPr id="89" name="Body Level One…"/>
          <p:cNvSpPr txBox="1">
            <a:spLocks noGrp="1"/>
          </p:cNvSpPr>
          <p:nvPr>
            <p:ph type="body" sz="quarter" idx="1"/>
          </p:nvPr>
        </p:nvSpPr>
        <p:spPr>
          <a:xfrm>
            <a:off x="1739900" y="6896100"/>
            <a:ext cx="12547600" cy="4635500"/>
          </a:xfrm>
          <a:prstGeom prst="rect">
            <a:avLst/>
          </a:prstGeom>
        </p:spPr>
        <p:txBody>
          <a:bodyPr anchor="t"/>
          <a:lstStyle>
            <a:lvl1pPr marL="0" indent="0" algn="ctr">
              <a:spcBef>
                <a:spcPts val="0"/>
              </a:spcBef>
              <a:buSzTx/>
              <a:buNone/>
              <a:defRPr sz="4600"/>
            </a:lvl1pPr>
            <a:lvl2pPr marL="0" indent="0" algn="ctr">
              <a:spcBef>
                <a:spcPts val="0"/>
              </a:spcBef>
              <a:buSzTx/>
              <a:buNone/>
              <a:defRPr sz="4600"/>
            </a:lvl2pPr>
            <a:lvl3pPr marL="0" indent="0" algn="ctr">
              <a:spcBef>
                <a:spcPts val="0"/>
              </a:spcBef>
              <a:buSzTx/>
              <a:buNone/>
              <a:defRPr sz="4600"/>
            </a:lvl3pPr>
            <a:lvl4pPr marL="0" indent="0" algn="ctr">
              <a:spcBef>
                <a:spcPts val="0"/>
              </a:spcBef>
              <a:buSzTx/>
              <a:buNone/>
              <a:defRPr sz="4600"/>
            </a:lvl4pPr>
            <a:lvl5pPr marL="0" indent="0" algn="ctr">
              <a:spcBef>
                <a:spcPts val="0"/>
              </a:spcBef>
              <a:buSzTx/>
              <a:buNone/>
              <a:defRPr sz="4600"/>
            </a:lvl5pPr>
          </a:lstStyle>
          <a:p>
            <a:r>
              <a:t>Body Level One</a:t>
            </a:r>
          </a:p>
          <a:p>
            <a:pPr lvl="1"/>
            <a:r>
              <a:t>Body Level Two</a:t>
            </a:r>
          </a:p>
          <a:p>
            <a:pPr lvl="2"/>
            <a:r>
              <a:t>Body Level Three</a:t>
            </a:r>
          </a:p>
          <a:p>
            <a:pPr lvl="3"/>
            <a:r>
              <a:t>Body Level Four</a:t>
            </a:r>
          </a:p>
          <a:p>
            <a:pPr lvl="4"/>
            <a:r>
              <a:t>Body Level Five</a:t>
            </a:r>
          </a:p>
        </p:txBody>
      </p:sp>
      <p:sp>
        <p:nvSpPr>
          <p:cNvPr id="9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18042977"/>
      </p:ext>
    </p:extLst>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Photo - Vertical Reflection">
    <p:spTree>
      <p:nvGrpSpPr>
        <p:cNvPr id="1" name=""/>
        <p:cNvGrpSpPr/>
        <p:nvPr/>
      </p:nvGrpSpPr>
      <p:grpSpPr>
        <a:xfrm>
          <a:off x="0" y="0"/>
          <a:ext cx="0" cy="0"/>
          <a:chOff x="0" y="0"/>
          <a:chExt cx="0" cy="0"/>
        </a:xfrm>
      </p:grpSpPr>
      <p:sp>
        <p:nvSpPr>
          <p:cNvPr id="97" name="Image"/>
          <p:cNvSpPr>
            <a:spLocks noGrp="1"/>
          </p:cNvSpPr>
          <p:nvPr>
            <p:ph type="pic" sz="quarter" idx="13"/>
          </p:nvPr>
        </p:nvSpPr>
        <p:spPr>
          <a:xfrm>
            <a:off x="15557500" y="2540000"/>
            <a:ext cx="6464300" cy="8623300"/>
          </a:xfrm>
          <a:prstGeom prst="rect">
            <a:avLst/>
          </a:prstGeom>
          <a:effectLst>
            <a:reflection stA="50000" endPos="40000" dir="5400000" sy="-100000" algn="bl" rotWithShape="0"/>
          </a:effectLst>
        </p:spPr>
        <p:txBody>
          <a:bodyPr lIns="91439" tIns="45719" rIns="91439" bIns="45719" anchor="t"/>
          <a:lstStyle/>
          <a:p>
            <a:endParaRPr/>
          </a:p>
        </p:txBody>
      </p:sp>
      <p:sp>
        <p:nvSpPr>
          <p:cNvPr id="98" name="Title Text"/>
          <p:cNvSpPr txBox="1">
            <a:spLocks noGrp="1"/>
          </p:cNvSpPr>
          <p:nvPr>
            <p:ph type="title"/>
          </p:nvPr>
        </p:nvSpPr>
        <p:spPr>
          <a:xfrm>
            <a:off x="1739900" y="2146300"/>
            <a:ext cx="12547600" cy="4635500"/>
          </a:xfrm>
          <a:prstGeom prst="rect">
            <a:avLst/>
          </a:prstGeom>
        </p:spPr>
        <p:txBody>
          <a:bodyPr anchor="b"/>
          <a:lstStyle>
            <a:lvl1pPr>
              <a:defRPr sz="9600"/>
            </a:lvl1pPr>
          </a:lstStyle>
          <a:p>
            <a:r>
              <a:t>Title Text</a:t>
            </a:r>
          </a:p>
        </p:txBody>
      </p:sp>
      <p:sp>
        <p:nvSpPr>
          <p:cNvPr id="99" name="Body Level One…"/>
          <p:cNvSpPr txBox="1">
            <a:spLocks noGrp="1"/>
          </p:cNvSpPr>
          <p:nvPr>
            <p:ph type="body" sz="quarter" idx="1"/>
          </p:nvPr>
        </p:nvSpPr>
        <p:spPr>
          <a:xfrm>
            <a:off x="1739900" y="6896100"/>
            <a:ext cx="12547600" cy="4635500"/>
          </a:xfrm>
          <a:prstGeom prst="rect">
            <a:avLst/>
          </a:prstGeom>
        </p:spPr>
        <p:txBody>
          <a:bodyPr anchor="t"/>
          <a:lstStyle>
            <a:lvl1pPr marL="0" indent="0" algn="ctr">
              <a:spcBef>
                <a:spcPts val="0"/>
              </a:spcBef>
              <a:buSzTx/>
              <a:buNone/>
              <a:defRPr sz="4600"/>
            </a:lvl1pPr>
            <a:lvl2pPr marL="0" indent="0" algn="ctr">
              <a:spcBef>
                <a:spcPts val="0"/>
              </a:spcBef>
              <a:buSzTx/>
              <a:buNone/>
              <a:defRPr sz="4600"/>
            </a:lvl2pPr>
            <a:lvl3pPr marL="0" indent="0" algn="ctr">
              <a:spcBef>
                <a:spcPts val="0"/>
              </a:spcBef>
              <a:buSzTx/>
              <a:buNone/>
              <a:defRPr sz="4600"/>
            </a:lvl3pPr>
            <a:lvl4pPr marL="0" indent="0" algn="ctr">
              <a:spcBef>
                <a:spcPts val="0"/>
              </a:spcBef>
              <a:buSzTx/>
              <a:buNone/>
              <a:defRPr sz="4600"/>
            </a:lvl4pPr>
            <a:lvl5pPr marL="0" indent="0" algn="ctr">
              <a:spcBef>
                <a:spcPts val="0"/>
              </a:spcBef>
              <a:buSzTx/>
              <a:buNone/>
              <a:defRPr sz="4600"/>
            </a:lvl5pPr>
          </a:lstStyle>
          <a:p>
            <a:r>
              <a:t>Body Level One</a:t>
            </a:r>
          </a:p>
          <a:p>
            <a:pPr lvl="1"/>
            <a:r>
              <a:t>Body Level Two</a:t>
            </a:r>
          </a:p>
          <a:p>
            <a:pPr lvl="2"/>
            <a:r>
              <a:t>Body Level Three</a:t>
            </a:r>
          </a:p>
          <a:p>
            <a:pPr lvl="3"/>
            <a:r>
              <a:t>Body Level Four</a:t>
            </a:r>
          </a:p>
          <a:p>
            <a:pPr lvl="4"/>
            <a:r>
              <a:t>Body Level Five</a:t>
            </a:r>
          </a:p>
        </p:txBody>
      </p:sp>
      <p:sp>
        <p:nvSpPr>
          <p:cNvPr id="10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040938395"/>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107" name="Image"/>
          <p:cNvSpPr>
            <a:spLocks noGrp="1"/>
          </p:cNvSpPr>
          <p:nvPr>
            <p:ph type="pic" sz="quarter" idx="13"/>
          </p:nvPr>
        </p:nvSpPr>
        <p:spPr>
          <a:xfrm>
            <a:off x="14478000" y="4127500"/>
            <a:ext cx="6083300" cy="8102600"/>
          </a:xfrm>
          <a:prstGeom prst="rect">
            <a:avLst/>
          </a:prstGeom>
        </p:spPr>
        <p:txBody>
          <a:bodyPr lIns="91439" tIns="45719" rIns="91439" bIns="45719" anchor="t"/>
          <a:lstStyle/>
          <a:p>
            <a:endParaRPr/>
          </a:p>
        </p:txBody>
      </p:sp>
      <p:sp>
        <p:nvSpPr>
          <p:cNvPr id="108" name="Title Text"/>
          <p:cNvSpPr txBox="1">
            <a:spLocks noGrp="1"/>
          </p:cNvSpPr>
          <p:nvPr>
            <p:ph type="title"/>
          </p:nvPr>
        </p:nvSpPr>
        <p:spPr>
          <a:prstGeom prst="rect">
            <a:avLst/>
          </a:prstGeom>
        </p:spPr>
        <p:txBody>
          <a:bodyPr/>
          <a:lstStyle/>
          <a:p>
            <a:r>
              <a:t>Title Text</a:t>
            </a:r>
          </a:p>
        </p:txBody>
      </p:sp>
      <p:sp>
        <p:nvSpPr>
          <p:cNvPr id="109" name="Body Level One…"/>
          <p:cNvSpPr txBox="1">
            <a:spLocks noGrp="1"/>
          </p:cNvSpPr>
          <p:nvPr>
            <p:ph type="body" sz="half" idx="1"/>
          </p:nvPr>
        </p:nvSpPr>
        <p:spPr>
          <a:xfrm>
            <a:off x="1739900" y="3898900"/>
            <a:ext cx="10210800" cy="8547100"/>
          </a:xfrm>
          <a:prstGeom prst="rect">
            <a:avLst/>
          </a:prstGeom>
        </p:spPr>
        <p:txBody>
          <a:bodyPr/>
          <a:lstStyle>
            <a:lvl1pPr marL="1016000" indent="-698500">
              <a:spcBef>
                <a:spcPts val="6900"/>
              </a:spcBef>
              <a:defRPr sz="4200"/>
            </a:lvl1pPr>
            <a:lvl2pPr marL="1460500" indent="-698500">
              <a:spcBef>
                <a:spcPts val="6900"/>
              </a:spcBef>
              <a:defRPr sz="4200"/>
            </a:lvl2pPr>
            <a:lvl3pPr marL="1905000" indent="-698500">
              <a:spcBef>
                <a:spcPts val="6900"/>
              </a:spcBef>
              <a:defRPr sz="4200"/>
            </a:lvl3pPr>
            <a:lvl4pPr marL="2349500" indent="-698500">
              <a:spcBef>
                <a:spcPts val="6900"/>
              </a:spcBef>
              <a:defRPr sz="4200"/>
            </a:lvl4pPr>
            <a:lvl5pPr marL="2794000" indent="-698500">
              <a:spcBef>
                <a:spcPts val="6900"/>
              </a:spcBef>
              <a:defRPr sz="4200"/>
            </a:lvl5pPr>
          </a:lstStyle>
          <a:p>
            <a:r>
              <a:t>Body Level One</a:t>
            </a:r>
          </a:p>
          <a:p>
            <a:pPr lvl="1"/>
            <a:r>
              <a:t>Body Level Two</a:t>
            </a:r>
          </a:p>
          <a:p>
            <a:pPr lvl="2"/>
            <a:r>
              <a:t>Body Level Three</a:t>
            </a:r>
          </a:p>
          <a:p>
            <a:pPr lvl="3"/>
            <a:r>
              <a:t>Body Level Four</a:t>
            </a:r>
          </a:p>
          <a:p>
            <a:pPr lvl="4"/>
            <a:r>
              <a:t>Body Level Five</a:t>
            </a:r>
          </a:p>
        </p:txBody>
      </p:sp>
      <p:sp>
        <p:nvSpPr>
          <p:cNvPr id="11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923815867"/>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Title &amp; Bullets - Right">
    <p:spTree>
      <p:nvGrpSpPr>
        <p:cNvPr id="1" name=""/>
        <p:cNvGrpSpPr/>
        <p:nvPr/>
      </p:nvGrpSpPr>
      <p:grpSpPr>
        <a:xfrm>
          <a:off x="0" y="0"/>
          <a:ext cx="0" cy="0"/>
          <a:chOff x="0" y="0"/>
          <a:chExt cx="0" cy="0"/>
        </a:xfrm>
      </p:grpSpPr>
      <p:sp>
        <p:nvSpPr>
          <p:cNvPr id="126" name="Title Text"/>
          <p:cNvSpPr txBox="1">
            <a:spLocks noGrp="1"/>
          </p:cNvSpPr>
          <p:nvPr>
            <p:ph type="title"/>
          </p:nvPr>
        </p:nvSpPr>
        <p:spPr>
          <a:prstGeom prst="rect">
            <a:avLst/>
          </a:prstGeom>
        </p:spPr>
        <p:txBody>
          <a:bodyPr/>
          <a:lstStyle/>
          <a:p>
            <a:r>
              <a:t>Title Text</a:t>
            </a:r>
          </a:p>
        </p:txBody>
      </p:sp>
      <p:sp>
        <p:nvSpPr>
          <p:cNvPr id="127" name="Body Level One…"/>
          <p:cNvSpPr txBox="1">
            <a:spLocks noGrp="1"/>
          </p:cNvSpPr>
          <p:nvPr>
            <p:ph type="body" sz="half" idx="1"/>
          </p:nvPr>
        </p:nvSpPr>
        <p:spPr>
          <a:xfrm>
            <a:off x="13284200" y="3898900"/>
            <a:ext cx="9359900" cy="8547100"/>
          </a:xfrm>
          <a:prstGeom prst="rect">
            <a:avLst/>
          </a:prstGeom>
        </p:spPr>
        <p:txBody>
          <a:bodyPr/>
          <a:lstStyle>
            <a:lvl1pPr marL="1016000" indent="-698500">
              <a:spcBef>
                <a:spcPts val="6900"/>
              </a:spcBef>
              <a:defRPr sz="4200"/>
            </a:lvl1pPr>
            <a:lvl2pPr marL="1460500" indent="-698500">
              <a:spcBef>
                <a:spcPts val="6900"/>
              </a:spcBef>
              <a:defRPr sz="4200"/>
            </a:lvl2pPr>
            <a:lvl3pPr marL="1905000" indent="-698500">
              <a:spcBef>
                <a:spcPts val="6900"/>
              </a:spcBef>
              <a:defRPr sz="4200"/>
            </a:lvl3pPr>
            <a:lvl4pPr marL="2349500" indent="-698500">
              <a:spcBef>
                <a:spcPts val="6900"/>
              </a:spcBef>
              <a:defRPr sz="4200"/>
            </a:lvl4pPr>
            <a:lvl5pPr marL="2794000" indent="-698500">
              <a:spcBef>
                <a:spcPts val="6900"/>
              </a:spcBef>
              <a:defRPr sz="4200"/>
            </a:lvl5pPr>
          </a:lstStyle>
          <a:p>
            <a:r>
              <a:t>Body Level One</a:t>
            </a:r>
          </a:p>
          <a:p>
            <a:pPr lvl="1"/>
            <a:r>
              <a:t>Body Level Two</a:t>
            </a:r>
          </a:p>
          <a:p>
            <a:pPr lvl="2"/>
            <a:r>
              <a:t>Body Level Three</a:t>
            </a:r>
          </a:p>
          <a:p>
            <a:pPr lvl="3"/>
            <a:r>
              <a:t>Body Level Four</a:t>
            </a:r>
          </a:p>
          <a:p>
            <a:pPr lvl="4"/>
            <a:r>
              <a:t>Body Level Five</a:t>
            </a:r>
          </a:p>
        </p:txBody>
      </p:sp>
      <p:sp>
        <p:nvSpPr>
          <p:cNvPr id="12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794981183"/>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Title - Center copy">
    <p:spTree>
      <p:nvGrpSpPr>
        <p:cNvPr id="1" name=""/>
        <p:cNvGrpSpPr/>
        <p:nvPr/>
      </p:nvGrpSpPr>
      <p:grpSpPr>
        <a:xfrm>
          <a:off x="0" y="0"/>
          <a:ext cx="0" cy="0"/>
          <a:chOff x="0" y="0"/>
          <a:chExt cx="0" cy="0"/>
        </a:xfrm>
      </p:grpSpPr>
      <p:sp>
        <p:nvSpPr>
          <p:cNvPr id="153" name="Title Text"/>
          <p:cNvSpPr txBox="1">
            <a:spLocks noGrp="1"/>
          </p:cNvSpPr>
          <p:nvPr>
            <p:ph type="title"/>
          </p:nvPr>
        </p:nvSpPr>
        <p:spPr>
          <a:xfrm>
            <a:off x="1739900" y="4178300"/>
            <a:ext cx="20904200" cy="5359400"/>
          </a:xfrm>
          <a:prstGeom prst="rect">
            <a:avLst/>
          </a:prstGeom>
        </p:spPr>
        <p:txBody>
          <a:bodyPr/>
          <a:lstStyle/>
          <a:p>
            <a:r>
              <a:t>Title Text</a:t>
            </a:r>
          </a:p>
        </p:txBody>
      </p:sp>
      <p:sp>
        <p:nvSpPr>
          <p:cNvPr id="154" name="Slide Number"/>
          <p:cNvSpPr txBox="1">
            <a:spLocks noGrp="1"/>
          </p:cNvSpPr>
          <p:nvPr>
            <p:ph type="sldNum" sz="quarter" idx="2"/>
          </p:nvPr>
        </p:nvSpPr>
        <p:spPr>
          <a:xfrm>
            <a:off x="23698200" y="13068300"/>
            <a:ext cx="419100" cy="457200"/>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005315126"/>
      </p:ext>
    </p:extLst>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lumMod val="85000"/>
                    <a:lumOff val="15000"/>
                  </a:schemeClr>
                </a:solidFill>
                <a:latin typeface="Helvetica Neue" charset="0"/>
                <a:ea typeface="Helvetica Neue" charset="0"/>
                <a:cs typeface="Helvetica Neue" charset="0"/>
              </a:defRPr>
            </a:lvl1pPr>
          </a:lstStyle>
          <a:p>
            <a:r>
              <a:rPr lang="en-US" dirty="0"/>
              <a:t>Click to edit Master title style</a:t>
            </a:r>
          </a:p>
        </p:txBody>
      </p:sp>
      <p:sp>
        <p:nvSpPr>
          <p:cNvPr id="3" name="Content Placeholder 2"/>
          <p:cNvSpPr>
            <a:spLocks noGrp="1"/>
          </p:cNvSpPr>
          <p:nvPr>
            <p:ph idx="1"/>
          </p:nvPr>
        </p:nvSpPr>
        <p:spPr/>
        <p:txBody>
          <a:bodyPr/>
          <a:lstStyle>
            <a:lvl1pPr>
              <a:defRPr>
                <a:solidFill>
                  <a:schemeClr val="tx1">
                    <a:lumMod val="85000"/>
                    <a:lumOff val="15000"/>
                  </a:schemeClr>
                </a:solidFill>
                <a:latin typeface="Helvetica Neue" charset="0"/>
                <a:ea typeface="Helvetica Neue" charset="0"/>
                <a:cs typeface="Helvetica Neue" charset="0"/>
              </a:defRPr>
            </a:lvl1pPr>
            <a:lvl2pPr>
              <a:defRPr>
                <a:solidFill>
                  <a:schemeClr val="tx1">
                    <a:lumMod val="85000"/>
                    <a:lumOff val="15000"/>
                  </a:schemeClr>
                </a:solidFill>
                <a:latin typeface="Helvetica Neue" charset="0"/>
                <a:ea typeface="Helvetica Neue" charset="0"/>
                <a:cs typeface="Helvetica Neue" charset="0"/>
              </a:defRPr>
            </a:lvl2pPr>
            <a:lvl3pPr>
              <a:defRPr>
                <a:solidFill>
                  <a:schemeClr val="tx1">
                    <a:lumMod val="85000"/>
                    <a:lumOff val="15000"/>
                  </a:schemeClr>
                </a:solidFill>
                <a:latin typeface="Helvetica Neue" charset="0"/>
                <a:ea typeface="Helvetica Neue" charset="0"/>
                <a:cs typeface="Helvetica Neue" charset="0"/>
              </a:defRPr>
            </a:lvl3pPr>
            <a:lvl4pPr>
              <a:defRPr>
                <a:solidFill>
                  <a:schemeClr val="tx1">
                    <a:lumMod val="85000"/>
                    <a:lumOff val="15000"/>
                  </a:schemeClr>
                </a:solidFill>
                <a:latin typeface="Helvetica Neue" charset="0"/>
                <a:ea typeface="Helvetica Neue" charset="0"/>
                <a:cs typeface="Helvetica Neue" charset="0"/>
              </a:defRPr>
            </a:lvl4pPr>
            <a:lvl5pPr>
              <a:defRPr>
                <a:solidFill>
                  <a:schemeClr val="tx1">
                    <a:lumMod val="85000"/>
                    <a:lumOff val="15000"/>
                  </a:schemeClr>
                </a:solidFill>
                <a:latin typeface="Helvetica Neue" charset="0"/>
                <a:ea typeface="Helvetica Neue" charset="0"/>
                <a:cs typeface="Helvetica Neue"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lvl1pPr>
              <a:defRPr>
                <a:latin typeface="Helvetica Neue" charset="0"/>
                <a:ea typeface="Helvetica Neue" charset="0"/>
                <a:cs typeface="Helvetica Neue" charset="0"/>
              </a:defRPr>
            </a:lvl1pPr>
          </a:lstStyle>
          <a:p>
            <a:fld id="{0F9AA5E4-8476-344D-965F-6153C73F2DC5}" type="datetime1">
              <a:rPr lang="en-US" smtClean="0"/>
              <a:t>1/30/23</a:t>
            </a:fld>
            <a:endParaRPr lang="en-US"/>
          </a:p>
        </p:txBody>
      </p:sp>
      <p:sp>
        <p:nvSpPr>
          <p:cNvPr id="5" name="Footer Placeholder 4"/>
          <p:cNvSpPr>
            <a:spLocks noGrp="1"/>
          </p:cNvSpPr>
          <p:nvPr>
            <p:ph type="ftr" sz="quarter" idx="11"/>
          </p:nvPr>
        </p:nvSpPr>
        <p:spPr/>
        <p:txBody>
          <a:bodyPr/>
          <a:lstStyle>
            <a:lvl1pPr>
              <a:defRPr>
                <a:latin typeface="Helvetica Neue" charset="0"/>
                <a:ea typeface="Helvetica Neue" charset="0"/>
                <a:cs typeface="Helvetica Neue" charset="0"/>
              </a:defRPr>
            </a:lvl1pPr>
          </a:lstStyle>
          <a:p>
            <a:endParaRPr lang="en-US"/>
          </a:p>
        </p:txBody>
      </p:sp>
      <p:sp>
        <p:nvSpPr>
          <p:cNvPr id="6" name="Slide Number Placeholder 5"/>
          <p:cNvSpPr>
            <a:spLocks noGrp="1"/>
          </p:cNvSpPr>
          <p:nvPr>
            <p:ph type="sldNum" sz="quarter" idx="12"/>
          </p:nvPr>
        </p:nvSpPr>
        <p:spPr>
          <a:xfrm>
            <a:off x="11939651" y="13078976"/>
            <a:ext cx="479298" cy="471924"/>
          </a:xfrm>
        </p:spPr>
        <p:txBody>
          <a:bodyPr/>
          <a:lstStyle>
            <a:lvl1pPr>
              <a:defRPr>
                <a:latin typeface="Helvetica Neue" charset="0"/>
                <a:ea typeface="Helvetica Neue" charset="0"/>
                <a:cs typeface="Helvetica Neue" charset="0"/>
              </a:defRPr>
            </a:lvl1pPr>
          </a:lstStyle>
          <a:p>
            <a:fld id="{D51AAA4D-1FDD-894A-96CB-B59CDC0B32C1}" type="slidenum">
              <a:rPr lang="en-US" smtClean="0"/>
              <a:pPr/>
              <a:t>‹#›</a:t>
            </a:fld>
            <a:endParaRPr lang="en-US"/>
          </a:p>
        </p:txBody>
      </p:sp>
    </p:spTree>
    <p:extLst>
      <p:ext uri="{BB962C8B-B14F-4D97-AF65-F5344CB8AC3E}">
        <p14:creationId xmlns:p14="http://schemas.microsoft.com/office/powerpoint/2010/main" val="16518080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Blank copy">
    <p:spTree>
      <p:nvGrpSpPr>
        <p:cNvPr id="1" name=""/>
        <p:cNvGrpSpPr/>
        <p:nvPr/>
      </p:nvGrpSpPr>
      <p:grpSpPr>
        <a:xfrm>
          <a:off x="0" y="0"/>
          <a:ext cx="0" cy="0"/>
          <a:chOff x="0" y="0"/>
          <a:chExt cx="0" cy="0"/>
        </a:xfrm>
      </p:grpSpPr>
      <p:sp>
        <p:nvSpPr>
          <p:cNvPr id="169" name="Slide Number"/>
          <p:cNvSpPr txBox="1">
            <a:spLocks noGrp="1"/>
          </p:cNvSpPr>
          <p:nvPr>
            <p:ph type="sldNum" sz="quarter" idx="2"/>
          </p:nvPr>
        </p:nvSpPr>
        <p:spPr>
          <a:xfrm>
            <a:off x="23698200" y="13068300"/>
            <a:ext cx="419100" cy="457200"/>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433608291"/>
      </p:ext>
    </p:extLst>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
        <p:cNvGrpSpPr/>
        <p:nvPr/>
      </p:nvGrpSpPr>
      <p:grpSpPr>
        <a:xfrm>
          <a:off x="0" y="0"/>
          <a:ext cx="0" cy="0"/>
          <a:chOff x="0" y="0"/>
          <a:chExt cx="0" cy="0"/>
        </a:xfrm>
      </p:grpSpPr>
      <p:sp>
        <p:nvSpPr>
          <p:cNvPr id="11" name="Title Text"/>
          <p:cNvSpPr txBox="1">
            <a:spLocks noGrp="1"/>
          </p:cNvSpPr>
          <p:nvPr>
            <p:ph type="title"/>
          </p:nvPr>
        </p:nvSpPr>
        <p:spPr>
          <a:xfrm>
            <a:off x="1739900" y="2298700"/>
            <a:ext cx="20904200" cy="4635500"/>
          </a:xfrm>
          <a:prstGeom prst="rect">
            <a:avLst/>
          </a:prstGeom>
        </p:spPr>
        <p:txBody>
          <a:bodyPr anchor="b"/>
          <a:lstStyle/>
          <a:p>
            <a:r>
              <a:t>Title Text</a:t>
            </a:r>
          </a:p>
        </p:txBody>
      </p:sp>
      <p:sp>
        <p:nvSpPr>
          <p:cNvPr id="12" name="Body Level One…"/>
          <p:cNvSpPr txBox="1">
            <a:spLocks noGrp="1"/>
          </p:cNvSpPr>
          <p:nvPr>
            <p:ph type="body" sz="quarter" idx="1"/>
          </p:nvPr>
        </p:nvSpPr>
        <p:spPr>
          <a:xfrm>
            <a:off x="1739900" y="7061200"/>
            <a:ext cx="20904200" cy="1587500"/>
          </a:xfrm>
          <a:prstGeom prst="rect">
            <a:avLst/>
          </a:prstGeom>
        </p:spPr>
        <p:txBody>
          <a:bodyPr anchor="t"/>
          <a:lstStyle>
            <a:lvl1pPr marL="0" indent="0" algn="ctr">
              <a:spcBef>
                <a:spcPts val="0"/>
              </a:spcBef>
              <a:buSzTx/>
              <a:buNone/>
              <a:defRPr sz="4800"/>
            </a:lvl1pPr>
            <a:lvl2pPr marL="0" indent="0" algn="ctr">
              <a:spcBef>
                <a:spcPts val="0"/>
              </a:spcBef>
              <a:buSzTx/>
              <a:buNone/>
              <a:defRPr sz="4800"/>
            </a:lvl2pPr>
            <a:lvl3pPr marL="0" indent="0" algn="ctr">
              <a:spcBef>
                <a:spcPts val="0"/>
              </a:spcBef>
              <a:buSzTx/>
              <a:buNone/>
              <a:defRPr sz="4800"/>
            </a:lvl3pPr>
            <a:lvl4pPr marL="0" indent="0" algn="ctr">
              <a:spcBef>
                <a:spcPts val="0"/>
              </a:spcBef>
              <a:buSzTx/>
              <a:buNone/>
              <a:defRPr sz="4800"/>
            </a:lvl4pPr>
            <a:lvl5pPr marL="0" indent="0" algn="ctr">
              <a:spcBef>
                <a:spcPts val="0"/>
              </a:spcBef>
              <a:buSzTx/>
              <a:buNone/>
              <a:defRPr sz="4800"/>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041664115"/>
      </p:ext>
    </p:extLst>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Title &amp; Bullets - 2 Column">
    <p:spTree>
      <p:nvGrpSpPr>
        <p:cNvPr id="1" name=""/>
        <p:cNvGrpSpPr/>
        <p:nvPr/>
      </p:nvGrpSpPr>
      <p:grpSpPr>
        <a:xfrm>
          <a:off x="0" y="0"/>
          <a:ext cx="0" cy="0"/>
          <a:chOff x="0" y="0"/>
          <a:chExt cx="0" cy="0"/>
        </a:xfrm>
      </p:grpSpPr>
      <p:sp>
        <p:nvSpPr>
          <p:cNvPr id="29" name="Title Text"/>
          <p:cNvSpPr txBox="1">
            <a:spLocks noGrp="1"/>
          </p:cNvSpPr>
          <p:nvPr>
            <p:ph type="title"/>
          </p:nvPr>
        </p:nvSpPr>
        <p:spPr>
          <a:prstGeom prst="rect">
            <a:avLst/>
          </a:prstGeom>
        </p:spPr>
        <p:txBody>
          <a:bodyPr/>
          <a:lstStyle/>
          <a:p>
            <a:r>
              <a:t>Title Text</a:t>
            </a:r>
          </a:p>
        </p:txBody>
      </p:sp>
      <p:sp>
        <p:nvSpPr>
          <p:cNvPr id="30" name="Body Level One…"/>
          <p:cNvSpPr txBox="1">
            <a:spLocks noGrp="1"/>
          </p:cNvSpPr>
          <p:nvPr>
            <p:ph type="body" idx="1"/>
          </p:nvPr>
        </p:nvSpPr>
        <p:spPr>
          <a:prstGeom prst="rect">
            <a:avLst/>
          </a:prstGeom>
        </p:spPr>
        <p:txBody>
          <a:bodyPr numCol="2" spcCol="1045210" anchor="t"/>
          <a:lstStyle>
            <a:lvl1pPr marL="1016000" indent="-698500">
              <a:defRPr sz="4200"/>
            </a:lvl1pPr>
            <a:lvl2pPr marL="1460500" indent="-698500">
              <a:defRPr sz="4200"/>
            </a:lvl2pPr>
            <a:lvl3pPr marL="1905000" indent="-698500">
              <a:defRPr sz="4200"/>
            </a:lvl3pPr>
            <a:lvl4pPr marL="2349500" indent="-698500">
              <a:defRPr sz="4200"/>
            </a:lvl4pPr>
            <a:lvl5pPr marL="2794000" indent="-698500">
              <a:defRPr sz="4200"/>
            </a:lvl5pPr>
          </a:lstStyle>
          <a:p>
            <a:r>
              <a:t>Body Level One</a:t>
            </a:r>
          </a:p>
          <a:p>
            <a:pPr lvl="1"/>
            <a:r>
              <a:t>Body Level Two</a:t>
            </a:r>
          </a:p>
          <a:p>
            <a:pPr lvl="2"/>
            <a:r>
              <a:t>Body Level Three</a:t>
            </a:r>
          </a:p>
          <a:p>
            <a:pPr lvl="3"/>
            <a:r>
              <a:t>Body Level Four</a:t>
            </a:r>
          </a:p>
          <a:p>
            <a:pPr lvl="4"/>
            <a:r>
              <a:t>Body Level Five</a:t>
            </a:r>
          </a:p>
        </p:txBody>
      </p:sp>
      <p:sp>
        <p:nvSpPr>
          <p:cNvPr id="3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572590298"/>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38" name="Body Level One…"/>
          <p:cNvSpPr txBox="1">
            <a:spLocks noGrp="1"/>
          </p:cNvSpPr>
          <p:nvPr>
            <p:ph type="body" idx="1"/>
          </p:nvPr>
        </p:nvSpPr>
        <p:spPr>
          <a:xfrm>
            <a:off x="1739900" y="1778000"/>
            <a:ext cx="20904200" cy="10147300"/>
          </a:xfrm>
          <a:prstGeom prst="rect">
            <a:avLst/>
          </a:prstGeom>
        </p:spPr>
        <p:txBody>
          <a:bodyPr/>
          <a:lstStyle>
            <a:lvl1pPr>
              <a:spcBef>
                <a:spcPts val="7300"/>
              </a:spcBef>
            </a:lvl1pPr>
            <a:lvl2pPr>
              <a:spcBef>
                <a:spcPts val="7300"/>
              </a:spcBef>
            </a:lvl2pPr>
            <a:lvl3pPr>
              <a:spcBef>
                <a:spcPts val="7300"/>
              </a:spcBef>
            </a:lvl3pPr>
            <a:lvl4pPr>
              <a:spcBef>
                <a:spcPts val="7300"/>
              </a:spcBef>
            </a:lvl4pPr>
            <a:lvl5pPr>
              <a:spcBef>
                <a:spcPts val="7300"/>
              </a:spcBef>
            </a:lvl5pPr>
          </a:lstStyle>
          <a:p>
            <a:r>
              <a:t>Body Level One</a:t>
            </a:r>
          </a:p>
          <a:p>
            <a:pPr lvl="1"/>
            <a:r>
              <a:t>Body Level Two</a:t>
            </a:r>
          </a:p>
          <a:p>
            <a:pPr lvl="2"/>
            <a:r>
              <a:t>Body Level Three</a:t>
            </a:r>
          </a:p>
          <a:p>
            <a:pPr lvl="3"/>
            <a:r>
              <a:t>Body Level Four</a:t>
            </a:r>
          </a:p>
          <a:p>
            <a:pPr lvl="4"/>
            <a:r>
              <a:t>Body Level Five</a:t>
            </a:r>
          </a:p>
        </p:txBody>
      </p:sp>
      <p:sp>
        <p:nvSpPr>
          <p:cNvPr id="3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38" name="Body Level One…"/>
          <p:cNvSpPr txBox="1">
            <a:spLocks noGrp="1"/>
          </p:cNvSpPr>
          <p:nvPr>
            <p:ph type="body" idx="1"/>
          </p:nvPr>
        </p:nvSpPr>
        <p:spPr>
          <a:xfrm>
            <a:off x="1739900" y="1778000"/>
            <a:ext cx="20904200" cy="10147300"/>
          </a:xfrm>
          <a:prstGeom prst="rect">
            <a:avLst/>
          </a:prstGeom>
        </p:spPr>
        <p:txBody>
          <a:bodyPr/>
          <a:lstStyle>
            <a:lvl1pPr>
              <a:spcBef>
                <a:spcPts val="7300"/>
              </a:spcBef>
            </a:lvl1pPr>
            <a:lvl2pPr>
              <a:spcBef>
                <a:spcPts val="7300"/>
              </a:spcBef>
            </a:lvl2pPr>
            <a:lvl3pPr>
              <a:spcBef>
                <a:spcPts val="7300"/>
              </a:spcBef>
            </a:lvl3pPr>
            <a:lvl4pPr>
              <a:spcBef>
                <a:spcPts val="7300"/>
              </a:spcBef>
            </a:lvl4pPr>
            <a:lvl5pPr>
              <a:spcBef>
                <a:spcPts val="7300"/>
              </a:spcBef>
            </a:lvl5pPr>
          </a:lstStyle>
          <a:p>
            <a:r>
              <a:t>Body Level One</a:t>
            </a:r>
          </a:p>
          <a:p>
            <a:pPr lvl="1"/>
            <a:r>
              <a:t>Body Level Two</a:t>
            </a:r>
          </a:p>
          <a:p>
            <a:pPr lvl="2"/>
            <a:r>
              <a:t>Body Level Three</a:t>
            </a:r>
          </a:p>
          <a:p>
            <a:pPr lvl="3"/>
            <a:r>
              <a:t>Body Level Four</a:t>
            </a:r>
          </a:p>
          <a:p>
            <a:pPr lvl="4"/>
            <a:r>
              <a:t>Body Level Five</a:t>
            </a:r>
          </a:p>
        </p:txBody>
      </p:sp>
      <p:sp>
        <p:nvSpPr>
          <p:cNvPr id="3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43059364"/>
      </p:ext>
    </p:extLst>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69" name="Image"/>
          <p:cNvSpPr>
            <a:spLocks noGrp="1"/>
          </p:cNvSpPr>
          <p:nvPr>
            <p:ph type="pic" sz="half" idx="13"/>
          </p:nvPr>
        </p:nvSpPr>
        <p:spPr>
          <a:xfrm>
            <a:off x="6388100" y="2298700"/>
            <a:ext cx="11607800" cy="6527800"/>
          </a:xfrm>
          <a:prstGeom prst="rect">
            <a:avLst/>
          </a:prstGeom>
        </p:spPr>
        <p:txBody>
          <a:bodyPr lIns="91439" tIns="45719" rIns="91439" bIns="45719" anchor="t"/>
          <a:lstStyle/>
          <a:p>
            <a:endParaRPr/>
          </a:p>
        </p:txBody>
      </p:sp>
      <p:sp>
        <p:nvSpPr>
          <p:cNvPr id="70" name="Title Text"/>
          <p:cNvSpPr txBox="1">
            <a:spLocks noGrp="1"/>
          </p:cNvSpPr>
          <p:nvPr>
            <p:ph type="title"/>
          </p:nvPr>
        </p:nvSpPr>
        <p:spPr>
          <a:xfrm>
            <a:off x="1739900" y="10363200"/>
            <a:ext cx="20904200" cy="2387600"/>
          </a:xfrm>
          <a:prstGeom prst="rect">
            <a:avLst/>
          </a:prstGeom>
        </p:spPr>
        <p:txBody>
          <a:bodyPr/>
          <a:lstStyle/>
          <a:p>
            <a:r>
              <a:t>Title Text</a:t>
            </a:r>
          </a:p>
        </p:txBody>
      </p:sp>
      <p:sp>
        <p:nvSpPr>
          <p:cNvPr id="7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251798082"/>
      </p:ext>
    </p:extLst>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type="tx">
  <p:cSld name="Photo - Horizontal Reflection">
    <p:spTree>
      <p:nvGrpSpPr>
        <p:cNvPr id="1" name=""/>
        <p:cNvGrpSpPr/>
        <p:nvPr/>
      </p:nvGrpSpPr>
      <p:grpSpPr>
        <a:xfrm>
          <a:off x="0" y="0"/>
          <a:ext cx="0" cy="0"/>
          <a:chOff x="0" y="0"/>
          <a:chExt cx="0" cy="0"/>
        </a:xfrm>
      </p:grpSpPr>
      <p:sp>
        <p:nvSpPr>
          <p:cNvPr id="78" name="Image"/>
          <p:cNvSpPr>
            <a:spLocks noGrp="1"/>
          </p:cNvSpPr>
          <p:nvPr>
            <p:ph type="pic" sz="half" idx="13"/>
          </p:nvPr>
        </p:nvSpPr>
        <p:spPr>
          <a:xfrm>
            <a:off x="6388100" y="2298700"/>
            <a:ext cx="11607800" cy="6527800"/>
          </a:xfrm>
          <a:prstGeom prst="rect">
            <a:avLst/>
          </a:prstGeom>
          <a:effectLst>
            <a:reflection stA="50000" endPos="40000" dir="5400000" sy="-100000" algn="bl" rotWithShape="0"/>
          </a:effectLst>
        </p:spPr>
        <p:txBody>
          <a:bodyPr lIns="91439" tIns="45719" rIns="91439" bIns="45719" anchor="t"/>
          <a:lstStyle/>
          <a:p>
            <a:endParaRPr/>
          </a:p>
        </p:txBody>
      </p:sp>
      <p:sp>
        <p:nvSpPr>
          <p:cNvPr id="79" name="Title Text"/>
          <p:cNvSpPr txBox="1">
            <a:spLocks noGrp="1"/>
          </p:cNvSpPr>
          <p:nvPr>
            <p:ph type="title"/>
          </p:nvPr>
        </p:nvSpPr>
        <p:spPr>
          <a:xfrm>
            <a:off x="1739900" y="10363200"/>
            <a:ext cx="20904200" cy="2387600"/>
          </a:xfrm>
          <a:prstGeom prst="rect">
            <a:avLst/>
          </a:prstGeom>
        </p:spPr>
        <p:txBody>
          <a:bodyPr/>
          <a:lstStyle/>
          <a:p>
            <a:r>
              <a:t>Title Text</a:t>
            </a:r>
          </a:p>
        </p:txBody>
      </p:sp>
      <p:sp>
        <p:nvSpPr>
          <p:cNvPr id="8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407643786"/>
      </p:ext>
    </p:extLst>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87" name="Image"/>
          <p:cNvSpPr>
            <a:spLocks noGrp="1"/>
          </p:cNvSpPr>
          <p:nvPr>
            <p:ph type="pic" sz="quarter" idx="13"/>
          </p:nvPr>
        </p:nvSpPr>
        <p:spPr>
          <a:xfrm>
            <a:off x="15557500" y="2540000"/>
            <a:ext cx="6464300" cy="8623300"/>
          </a:xfrm>
          <a:prstGeom prst="rect">
            <a:avLst/>
          </a:prstGeom>
        </p:spPr>
        <p:txBody>
          <a:bodyPr lIns="91439" tIns="45719" rIns="91439" bIns="45719" anchor="t"/>
          <a:lstStyle/>
          <a:p>
            <a:endParaRPr/>
          </a:p>
        </p:txBody>
      </p:sp>
      <p:sp>
        <p:nvSpPr>
          <p:cNvPr id="88" name="Title Text"/>
          <p:cNvSpPr txBox="1">
            <a:spLocks noGrp="1"/>
          </p:cNvSpPr>
          <p:nvPr>
            <p:ph type="title"/>
          </p:nvPr>
        </p:nvSpPr>
        <p:spPr>
          <a:xfrm>
            <a:off x="1739900" y="2146300"/>
            <a:ext cx="12547600" cy="4635500"/>
          </a:xfrm>
          <a:prstGeom prst="rect">
            <a:avLst/>
          </a:prstGeom>
        </p:spPr>
        <p:txBody>
          <a:bodyPr anchor="b"/>
          <a:lstStyle>
            <a:lvl1pPr>
              <a:defRPr sz="9600"/>
            </a:lvl1pPr>
          </a:lstStyle>
          <a:p>
            <a:r>
              <a:t>Title Text</a:t>
            </a:r>
          </a:p>
        </p:txBody>
      </p:sp>
      <p:sp>
        <p:nvSpPr>
          <p:cNvPr id="89" name="Body Level One…"/>
          <p:cNvSpPr txBox="1">
            <a:spLocks noGrp="1"/>
          </p:cNvSpPr>
          <p:nvPr>
            <p:ph type="body" sz="quarter" idx="1"/>
          </p:nvPr>
        </p:nvSpPr>
        <p:spPr>
          <a:xfrm>
            <a:off x="1739900" y="6896100"/>
            <a:ext cx="12547600" cy="4635500"/>
          </a:xfrm>
          <a:prstGeom prst="rect">
            <a:avLst/>
          </a:prstGeom>
        </p:spPr>
        <p:txBody>
          <a:bodyPr anchor="t"/>
          <a:lstStyle>
            <a:lvl1pPr marL="0" indent="0" algn="ctr">
              <a:spcBef>
                <a:spcPts val="0"/>
              </a:spcBef>
              <a:buSzTx/>
              <a:buNone/>
              <a:defRPr sz="4600"/>
            </a:lvl1pPr>
            <a:lvl2pPr marL="0" indent="0" algn="ctr">
              <a:spcBef>
                <a:spcPts val="0"/>
              </a:spcBef>
              <a:buSzTx/>
              <a:buNone/>
              <a:defRPr sz="4600"/>
            </a:lvl2pPr>
            <a:lvl3pPr marL="0" indent="0" algn="ctr">
              <a:spcBef>
                <a:spcPts val="0"/>
              </a:spcBef>
              <a:buSzTx/>
              <a:buNone/>
              <a:defRPr sz="4600"/>
            </a:lvl3pPr>
            <a:lvl4pPr marL="0" indent="0" algn="ctr">
              <a:spcBef>
                <a:spcPts val="0"/>
              </a:spcBef>
              <a:buSzTx/>
              <a:buNone/>
              <a:defRPr sz="4600"/>
            </a:lvl4pPr>
            <a:lvl5pPr marL="0" indent="0" algn="ctr">
              <a:spcBef>
                <a:spcPts val="0"/>
              </a:spcBef>
              <a:buSzTx/>
              <a:buNone/>
              <a:defRPr sz="4600"/>
            </a:lvl5pPr>
          </a:lstStyle>
          <a:p>
            <a:r>
              <a:t>Body Level One</a:t>
            </a:r>
          </a:p>
          <a:p>
            <a:pPr lvl="1"/>
            <a:r>
              <a:t>Body Level Two</a:t>
            </a:r>
          </a:p>
          <a:p>
            <a:pPr lvl="2"/>
            <a:r>
              <a:t>Body Level Three</a:t>
            </a:r>
          </a:p>
          <a:p>
            <a:pPr lvl="3"/>
            <a:r>
              <a:t>Body Level Four</a:t>
            </a:r>
          </a:p>
          <a:p>
            <a:pPr lvl="4"/>
            <a:r>
              <a:t>Body Level Five</a:t>
            </a:r>
          </a:p>
        </p:txBody>
      </p:sp>
      <p:sp>
        <p:nvSpPr>
          <p:cNvPr id="9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027406838"/>
      </p:ext>
    </p:extLst>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type="tx">
  <p:cSld name="Photo - Vertical Reflection">
    <p:spTree>
      <p:nvGrpSpPr>
        <p:cNvPr id="1" name=""/>
        <p:cNvGrpSpPr/>
        <p:nvPr/>
      </p:nvGrpSpPr>
      <p:grpSpPr>
        <a:xfrm>
          <a:off x="0" y="0"/>
          <a:ext cx="0" cy="0"/>
          <a:chOff x="0" y="0"/>
          <a:chExt cx="0" cy="0"/>
        </a:xfrm>
      </p:grpSpPr>
      <p:sp>
        <p:nvSpPr>
          <p:cNvPr id="97" name="Image"/>
          <p:cNvSpPr>
            <a:spLocks noGrp="1"/>
          </p:cNvSpPr>
          <p:nvPr>
            <p:ph type="pic" sz="quarter" idx="13"/>
          </p:nvPr>
        </p:nvSpPr>
        <p:spPr>
          <a:xfrm>
            <a:off x="15557500" y="2540000"/>
            <a:ext cx="6464300" cy="8623300"/>
          </a:xfrm>
          <a:prstGeom prst="rect">
            <a:avLst/>
          </a:prstGeom>
          <a:effectLst>
            <a:reflection stA="50000" endPos="40000" dir="5400000" sy="-100000" algn="bl" rotWithShape="0"/>
          </a:effectLst>
        </p:spPr>
        <p:txBody>
          <a:bodyPr lIns="91439" tIns="45719" rIns="91439" bIns="45719" anchor="t"/>
          <a:lstStyle/>
          <a:p>
            <a:endParaRPr/>
          </a:p>
        </p:txBody>
      </p:sp>
      <p:sp>
        <p:nvSpPr>
          <p:cNvPr id="98" name="Title Text"/>
          <p:cNvSpPr txBox="1">
            <a:spLocks noGrp="1"/>
          </p:cNvSpPr>
          <p:nvPr>
            <p:ph type="title"/>
          </p:nvPr>
        </p:nvSpPr>
        <p:spPr>
          <a:xfrm>
            <a:off x="1739900" y="2146300"/>
            <a:ext cx="12547600" cy="4635500"/>
          </a:xfrm>
          <a:prstGeom prst="rect">
            <a:avLst/>
          </a:prstGeom>
        </p:spPr>
        <p:txBody>
          <a:bodyPr anchor="b"/>
          <a:lstStyle>
            <a:lvl1pPr>
              <a:defRPr sz="9600"/>
            </a:lvl1pPr>
          </a:lstStyle>
          <a:p>
            <a:r>
              <a:t>Title Text</a:t>
            </a:r>
          </a:p>
        </p:txBody>
      </p:sp>
      <p:sp>
        <p:nvSpPr>
          <p:cNvPr id="99" name="Body Level One…"/>
          <p:cNvSpPr txBox="1">
            <a:spLocks noGrp="1"/>
          </p:cNvSpPr>
          <p:nvPr>
            <p:ph type="body" sz="quarter" idx="1"/>
          </p:nvPr>
        </p:nvSpPr>
        <p:spPr>
          <a:xfrm>
            <a:off x="1739900" y="6896100"/>
            <a:ext cx="12547600" cy="4635500"/>
          </a:xfrm>
          <a:prstGeom prst="rect">
            <a:avLst/>
          </a:prstGeom>
        </p:spPr>
        <p:txBody>
          <a:bodyPr anchor="t"/>
          <a:lstStyle>
            <a:lvl1pPr marL="0" indent="0" algn="ctr">
              <a:spcBef>
                <a:spcPts val="0"/>
              </a:spcBef>
              <a:buSzTx/>
              <a:buNone/>
              <a:defRPr sz="4600"/>
            </a:lvl1pPr>
            <a:lvl2pPr marL="0" indent="0" algn="ctr">
              <a:spcBef>
                <a:spcPts val="0"/>
              </a:spcBef>
              <a:buSzTx/>
              <a:buNone/>
              <a:defRPr sz="4600"/>
            </a:lvl2pPr>
            <a:lvl3pPr marL="0" indent="0" algn="ctr">
              <a:spcBef>
                <a:spcPts val="0"/>
              </a:spcBef>
              <a:buSzTx/>
              <a:buNone/>
              <a:defRPr sz="4600"/>
            </a:lvl3pPr>
            <a:lvl4pPr marL="0" indent="0" algn="ctr">
              <a:spcBef>
                <a:spcPts val="0"/>
              </a:spcBef>
              <a:buSzTx/>
              <a:buNone/>
              <a:defRPr sz="4600"/>
            </a:lvl4pPr>
            <a:lvl5pPr marL="0" indent="0" algn="ctr">
              <a:spcBef>
                <a:spcPts val="0"/>
              </a:spcBef>
              <a:buSzTx/>
              <a:buNone/>
              <a:defRPr sz="4600"/>
            </a:lvl5pPr>
          </a:lstStyle>
          <a:p>
            <a:r>
              <a:t>Body Level One</a:t>
            </a:r>
          </a:p>
          <a:p>
            <a:pPr lvl="1"/>
            <a:r>
              <a:t>Body Level Two</a:t>
            </a:r>
          </a:p>
          <a:p>
            <a:pPr lvl="2"/>
            <a:r>
              <a:t>Body Level Three</a:t>
            </a:r>
          </a:p>
          <a:p>
            <a:pPr lvl="3"/>
            <a:r>
              <a:t>Body Level Four</a:t>
            </a:r>
          </a:p>
          <a:p>
            <a:pPr lvl="4"/>
            <a:r>
              <a:t>Body Level Five</a:t>
            </a:r>
          </a:p>
        </p:txBody>
      </p:sp>
      <p:sp>
        <p:nvSpPr>
          <p:cNvPr id="10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625317219"/>
      </p:ext>
    </p:extLst>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107" name="Image"/>
          <p:cNvSpPr>
            <a:spLocks noGrp="1"/>
          </p:cNvSpPr>
          <p:nvPr>
            <p:ph type="pic" sz="quarter" idx="13"/>
          </p:nvPr>
        </p:nvSpPr>
        <p:spPr>
          <a:xfrm>
            <a:off x="14478000" y="4127500"/>
            <a:ext cx="6083300" cy="8102600"/>
          </a:xfrm>
          <a:prstGeom prst="rect">
            <a:avLst/>
          </a:prstGeom>
        </p:spPr>
        <p:txBody>
          <a:bodyPr lIns="91439" tIns="45719" rIns="91439" bIns="45719" anchor="t"/>
          <a:lstStyle/>
          <a:p>
            <a:endParaRPr/>
          </a:p>
        </p:txBody>
      </p:sp>
      <p:sp>
        <p:nvSpPr>
          <p:cNvPr id="108" name="Title Text"/>
          <p:cNvSpPr txBox="1">
            <a:spLocks noGrp="1"/>
          </p:cNvSpPr>
          <p:nvPr>
            <p:ph type="title"/>
          </p:nvPr>
        </p:nvSpPr>
        <p:spPr>
          <a:prstGeom prst="rect">
            <a:avLst/>
          </a:prstGeom>
        </p:spPr>
        <p:txBody>
          <a:bodyPr/>
          <a:lstStyle/>
          <a:p>
            <a:r>
              <a:t>Title Text</a:t>
            </a:r>
          </a:p>
        </p:txBody>
      </p:sp>
      <p:sp>
        <p:nvSpPr>
          <p:cNvPr id="109" name="Body Level One…"/>
          <p:cNvSpPr txBox="1">
            <a:spLocks noGrp="1"/>
          </p:cNvSpPr>
          <p:nvPr>
            <p:ph type="body" sz="half" idx="1"/>
          </p:nvPr>
        </p:nvSpPr>
        <p:spPr>
          <a:xfrm>
            <a:off x="1739900" y="3898900"/>
            <a:ext cx="10210800" cy="8547100"/>
          </a:xfrm>
          <a:prstGeom prst="rect">
            <a:avLst/>
          </a:prstGeom>
        </p:spPr>
        <p:txBody>
          <a:bodyPr/>
          <a:lstStyle>
            <a:lvl1pPr marL="1016000" indent="-698500">
              <a:spcBef>
                <a:spcPts val="6900"/>
              </a:spcBef>
              <a:defRPr sz="4200"/>
            </a:lvl1pPr>
            <a:lvl2pPr marL="1460500" indent="-698500">
              <a:spcBef>
                <a:spcPts val="6900"/>
              </a:spcBef>
              <a:defRPr sz="4200"/>
            </a:lvl2pPr>
            <a:lvl3pPr marL="1905000" indent="-698500">
              <a:spcBef>
                <a:spcPts val="6900"/>
              </a:spcBef>
              <a:defRPr sz="4200"/>
            </a:lvl3pPr>
            <a:lvl4pPr marL="2349500" indent="-698500">
              <a:spcBef>
                <a:spcPts val="6900"/>
              </a:spcBef>
              <a:defRPr sz="4200"/>
            </a:lvl4pPr>
            <a:lvl5pPr marL="2794000" indent="-698500">
              <a:spcBef>
                <a:spcPts val="6900"/>
              </a:spcBef>
              <a:defRPr sz="4200"/>
            </a:lvl5pPr>
          </a:lstStyle>
          <a:p>
            <a:r>
              <a:t>Body Level One</a:t>
            </a:r>
          </a:p>
          <a:p>
            <a:pPr lvl="1"/>
            <a:r>
              <a:t>Body Level Two</a:t>
            </a:r>
          </a:p>
          <a:p>
            <a:pPr lvl="2"/>
            <a:r>
              <a:t>Body Level Three</a:t>
            </a:r>
          </a:p>
          <a:p>
            <a:pPr lvl="3"/>
            <a:r>
              <a:t>Body Level Four</a:t>
            </a:r>
          </a:p>
          <a:p>
            <a:pPr lvl="4"/>
            <a:r>
              <a:t>Body Level Five</a:t>
            </a:r>
          </a:p>
        </p:txBody>
      </p:sp>
      <p:sp>
        <p:nvSpPr>
          <p:cNvPr id="11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271179890"/>
      </p:ext>
    </p:extLst>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type="tx">
  <p:cSld name="Title &amp; Bullets - Left">
    <p:spTree>
      <p:nvGrpSpPr>
        <p:cNvPr id="1" name=""/>
        <p:cNvGrpSpPr/>
        <p:nvPr/>
      </p:nvGrpSpPr>
      <p:grpSpPr>
        <a:xfrm>
          <a:off x="0" y="0"/>
          <a:ext cx="0" cy="0"/>
          <a:chOff x="0" y="0"/>
          <a:chExt cx="0" cy="0"/>
        </a:xfrm>
      </p:grpSpPr>
      <p:sp>
        <p:nvSpPr>
          <p:cNvPr id="117" name="Title Text"/>
          <p:cNvSpPr txBox="1">
            <a:spLocks noGrp="1"/>
          </p:cNvSpPr>
          <p:nvPr>
            <p:ph type="title"/>
          </p:nvPr>
        </p:nvSpPr>
        <p:spPr>
          <a:prstGeom prst="rect">
            <a:avLst/>
          </a:prstGeom>
        </p:spPr>
        <p:txBody>
          <a:bodyPr/>
          <a:lstStyle/>
          <a:p>
            <a:r>
              <a:t>Title Text</a:t>
            </a:r>
          </a:p>
        </p:txBody>
      </p:sp>
      <p:sp>
        <p:nvSpPr>
          <p:cNvPr id="118" name="Body Level One…"/>
          <p:cNvSpPr txBox="1">
            <a:spLocks noGrp="1"/>
          </p:cNvSpPr>
          <p:nvPr>
            <p:ph type="body" sz="half" idx="1"/>
          </p:nvPr>
        </p:nvSpPr>
        <p:spPr>
          <a:xfrm>
            <a:off x="1739900" y="3898900"/>
            <a:ext cx="10210800" cy="8547100"/>
          </a:xfrm>
          <a:prstGeom prst="rect">
            <a:avLst/>
          </a:prstGeom>
        </p:spPr>
        <p:txBody>
          <a:bodyPr/>
          <a:lstStyle>
            <a:lvl1pPr marL="1016000" indent="-698500">
              <a:spcBef>
                <a:spcPts val="6900"/>
              </a:spcBef>
              <a:defRPr sz="4200"/>
            </a:lvl1pPr>
            <a:lvl2pPr marL="1460500" indent="-698500">
              <a:spcBef>
                <a:spcPts val="6900"/>
              </a:spcBef>
              <a:defRPr sz="4200"/>
            </a:lvl2pPr>
            <a:lvl3pPr marL="1905000" indent="-698500">
              <a:spcBef>
                <a:spcPts val="6900"/>
              </a:spcBef>
              <a:defRPr sz="4200"/>
            </a:lvl3pPr>
            <a:lvl4pPr marL="2349500" indent="-698500">
              <a:spcBef>
                <a:spcPts val="6900"/>
              </a:spcBef>
              <a:defRPr sz="4200"/>
            </a:lvl4pPr>
            <a:lvl5pPr marL="2794000" indent="-698500">
              <a:spcBef>
                <a:spcPts val="6900"/>
              </a:spcBef>
              <a:defRPr sz="4200"/>
            </a:lvl5pPr>
          </a:lstStyle>
          <a:p>
            <a:r>
              <a:t>Body Level One</a:t>
            </a:r>
          </a:p>
          <a:p>
            <a:pPr lvl="1"/>
            <a:r>
              <a:t>Body Level Two</a:t>
            </a:r>
          </a:p>
          <a:p>
            <a:pPr lvl="2"/>
            <a:r>
              <a:t>Body Level Three</a:t>
            </a:r>
          </a:p>
          <a:p>
            <a:pPr lvl="3"/>
            <a:r>
              <a:t>Body Level Four</a:t>
            </a:r>
          </a:p>
          <a:p>
            <a:pPr lvl="4"/>
            <a:r>
              <a:t>Body Level Five</a:t>
            </a:r>
          </a:p>
        </p:txBody>
      </p:sp>
      <p:sp>
        <p:nvSpPr>
          <p:cNvPr id="11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439249469"/>
      </p:ext>
    </p:extLst>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69" name="Image"/>
          <p:cNvSpPr>
            <a:spLocks noGrp="1"/>
          </p:cNvSpPr>
          <p:nvPr>
            <p:ph type="pic" sz="half" idx="13"/>
          </p:nvPr>
        </p:nvSpPr>
        <p:spPr>
          <a:xfrm>
            <a:off x="6388100" y="2298700"/>
            <a:ext cx="11607800" cy="6527800"/>
          </a:xfrm>
          <a:prstGeom prst="rect">
            <a:avLst/>
          </a:prstGeom>
        </p:spPr>
        <p:txBody>
          <a:bodyPr lIns="91439" tIns="45719" rIns="91439" bIns="45719" anchor="t"/>
          <a:lstStyle/>
          <a:p>
            <a:endParaRPr/>
          </a:p>
        </p:txBody>
      </p:sp>
      <p:sp>
        <p:nvSpPr>
          <p:cNvPr id="70" name="Title Text"/>
          <p:cNvSpPr txBox="1">
            <a:spLocks noGrp="1"/>
          </p:cNvSpPr>
          <p:nvPr>
            <p:ph type="title"/>
          </p:nvPr>
        </p:nvSpPr>
        <p:spPr>
          <a:xfrm>
            <a:off x="1739900" y="10363200"/>
            <a:ext cx="20904200" cy="2387600"/>
          </a:xfrm>
          <a:prstGeom prst="rect">
            <a:avLst/>
          </a:prstGeom>
        </p:spPr>
        <p:txBody>
          <a:bodyPr/>
          <a:lstStyle/>
          <a:p>
            <a:r>
              <a:t>Title Text</a:t>
            </a:r>
          </a:p>
        </p:txBody>
      </p:sp>
      <p:sp>
        <p:nvSpPr>
          <p:cNvPr id="7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765884421"/>
      </p:ext>
    </p:extLst>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type="tx">
  <p:cSld name="Photo - Horizontal Reflection">
    <p:spTree>
      <p:nvGrpSpPr>
        <p:cNvPr id="1" name=""/>
        <p:cNvGrpSpPr/>
        <p:nvPr/>
      </p:nvGrpSpPr>
      <p:grpSpPr>
        <a:xfrm>
          <a:off x="0" y="0"/>
          <a:ext cx="0" cy="0"/>
          <a:chOff x="0" y="0"/>
          <a:chExt cx="0" cy="0"/>
        </a:xfrm>
      </p:grpSpPr>
      <p:sp>
        <p:nvSpPr>
          <p:cNvPr id="78" name="Image"/>
          <p:cNvSpPr>
            <a:spLocks noGrp="1"/>
          </p:cNvSpPr>
          <p:nvPr>
            <p:ph type="pic" sz="half" idx="13"/>
          </p:nvPr>
        </p:nvSpPr>
        <p:spPr>
          <a:xfrm>
            <a:off x="6388100" y="2298700"/>
            <a:ext cx="11607800" cy="6527800"/>
          </a:xfrm>
          <a:prstGeom prst="rect">
            <a:avLst/>
          </a:prstGeom>
          <a:effectLst>
            <a:reflection stA="50000" endPos="40000" dir="5400000" sy="-100000" algn="bl" rotWithShape="0"/>
          </a:effectLst>
        </p:spPr>
        <p:txBody>
          <a:bodyPr lIns="91439" tIns="45719" rIns="91439" bIns="45719" anchor="t"/>
          <a:lstStyle/>
          <a:p>
            <a:endParaRPr/>
          </a:p>
        </p:txBody>
      </p:sp>
      <p:sp>
        <p:nvSpPr>
          <p:cNvPr id="79" name="Title Text"/>
          <p:cNvSpPr txBox="1">
            <a:spLocks noGrp="1"/>
          </p:cNvSpPr>
          <p:nvPr>
            <p:ph type="title"/>
          </p:nvPr>
        </p:nvSpPr>
        <p:spPr>
          <a:xfrm>
            <a:off x="1739900" y="10363200"/>
            <a:ext cx="20904200" cy="2387600"/>
          </a:xfrm>
          <a:prstGeom prst="rect">
            <a:avLst/>
          </a:prstGeom>
        </p:spPr>
        <p:txBody>
          <a:bodyPr/>
          <a:lstStyle/>
          <a:p>
            <a:r>
              <a:t>Title Text</a:t>
            </a:r>
          </a:p>
        </p:txBody>
      </p:sp>
      <p:sp>
        <p:nvSpPr>
          <p:cNvPr id="8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437534114"/>
      </p:ext>
    </p:extLst>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87" name="Image"/>
          <p:cNvSpPr>
            <a:spLocks noGrp="1"/>
          </p:cNvSpPr>
          <p:nvPr>
            <p:ph type="pic" sz="quarter" idx="13"/>
          </p:nvPr>
        </p:nvSpPr>
        <p:spPr>
          <a:xfrm>
            <a:off x="15557500" y="2540000"/>
            <a:ext cx="6464300" cy="8623300"/>
          </a:xfrm>
          <a:prstGeom prst="rect">
            <a:avLst/>
          </a:prstGeom>
        </p:spPr>
        <p:txBody>
          <a:bodyPr lIns="91439" tIns="45719" rIns="91439" bIns="45719" anchor="t"/>
          <a:lstStyle/>
          <a:p>
            <a:endParaRPr/>
          </a:p>
        </p:txBody>
      </p:sp>
      <p:sp>
        <p:nvSpPr>
          <p:cNvPr id="88" name="Title Text"/>
          <p:cNvSpPr txBox="1">
            <a:spLocks noGrp="1"/>
          </p:cNvSpPr>
          <p:nvPr>
            <p:ph type="title"/>
          </p:nvPr>
        </p:nvSpPr>
        <p:spPr>
          <a:xfrm>
            <a:off x="1739900" y="2146300"/>
            <a:ext cx="12547600" cy="4635500"/>
          </a:xfrm>
          <a:prstGeom prst="rect">
            <a:avLst/>
          </a:prstGeom>
        </p:spPr>
        <p:txBody>
          <a:bodyPr anchor="b"/>
          <a:lstStyle>
            <a:lvl1pPr>
              <a:defRPr sz="9600"/>
            </a:lvl1pPr>
          </a:lstStyle>
          <a:p>
            <a:r>
              <a:t>Title Text</a:t>
            </a:r>
          </a:p>
        </p:txBody>
      </p:sp>
      <p:sp>
        <p:nvSpPr>
          <p:cNvPr id="89" name="Body Level One…"/>
          <p:cNvSpPr txBox="1">
            <a:spLocks noGrp="1"/>
          </p:cNvSpPr>
          <p:nvPr>
            <p:ph type="body" sz="quarter" idx="1"/>
          </p:nvPr>
        </p:nvSpPr>
        <p:spPr>
          <a:xfrm>
            <a:off x="1739900" y="6896100"/>
            <a:ext cx="12547600" cy="4635500"/>
          </a:xfrm>
          <a:prstGeom prst="rect">
            <a:avLst/>
          </a:prstGeom>
        </p:spPr>
        <p:txBody>
          <a:bodyPr anchor="t"/>
          <a:lstStyle>
            <a:lvl1pPr marL="0" indent="0" algn="ctr">
              <a:spcBef>
                <a:spcPts val="0"/>
              </a:spcBef>
              <a:buSzTx/>
              <a:buNone/>
              <a:defRPr sz="4600"/>
            </a:lvl1pPr>
            <a:lvl2pPr marL="0" indent="0" algn="ctr">
              <a:spcBef>
                <a:spcPts val="0"/>
              </a:spcBef>
              <a:buSzTx/>
              <a:buNone/>
              <a:defRPr sz="4600"/>
            </a:lvl2pPr>
            <a:lvl3pPr marL="0" indent="0" algn="ctr">
              <a:spcBef>
                <a:spcPts val="0"/>
              </a:spcBef>
              <a:buSzTx/>
              <a:buNone/>
              <a:defRPr sz="4600"/>
            </a:lvl3pPr>
            <a:lvl4pPr marL="0" indent="0" algn="ctr">
              <a:spcBef>
                <a:spcPts val="0"/>
              </a:spcBef>
              <a:buSzTx/>
              <a:buNone/>
              <a:defRPr sz="4600"/>
            </a:lvl4pPr>
            <a:lvl5pPr marL="0" indent="0" algn="ctr">
              <a:spcBef>
                <a:spcPts val="0"/>
              </a:spcBef>
              <a:buSzTx/>
              <a:buNone/>
              <a:defRPr sz="4600"/>
            </a:lvl5pPr>
          </a:lstStyle>
          <a:p>
            <a:r>
              <a:t>Body Level One</a:t>
            </a:r>
          </a:p>
          <a:p>
            <a:pPr lvl="1"/>
            <a:r>
              <a:t>Body Level Two</a:t>
            </a:r>
          </a:p>
          <a:p>
            <a:pPr lvl="2"/>
            <a:r>
              <a:t>Body Level Three</a:t>
            </a:r>
          </a:p>
          <a:p>
            <a:pPr lvl="3"/>
            <a:r>
              <a:t>Body Level Four</a:t>
            </a:r>
          </a:p>
          <a:p>
            <a:pPr lvl="4"/>
            <a:r>
              <a:t>Body Level Five</a:t>
            </a:r>
          </a:p>
        </p:txBody>
      </p:sp>
      <p:sp>
        <p:nvSpPr>
          <p:cNvPr id="9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254857600"/>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53" name="Title Text"/>
          <p:cNvSpPr txBox="1">
            <a:spLocks noGrp="1"/>
          </p:cNvSpPr>
          <p:nvPr>
            <p:ph type="title"/>
          </p:nvPr>
        </p:nvSpPr>
        <p:spPr>
          <a:xfrm>
            <a:off x="2489200" y="355600"/>
            <a:ext cx="19405600" cy="3441700"/>
          </a:xfrm>
          <a:prstGeom prst="rect">
            <a:avLst/>
          </a:prstGeom>
        </p:spPr>
        <p:txBody>
          <a:bodyPr/>
          <a:lstStyle/>
          <a:p>
            <a:r>
              <a:t>Title Text</a:t>
            </a:r>
          </a:p>
        </p:txBody>
      </p:sp>
      <p:sp>
        <p:nvSpPr>
          <p:cNvPr id="5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0.xml><?xml version="1.0" encoding="utf-8"?>
<p:sldLayout xmlns:a="http://schemas.openxmlformats.org/drawingml/2006/main" xmlns:r="http://schemas.openxmlformats.org/officeDocument/2006/relationships" xmlns:p="http://schemas.openxmlformats.org/presentationml/2006/main" type="tx">
  <p:cSld name="Photo - Vertical Reflection">
    <p:spTree>
      <p:nvGrpSpPr>
        <p:cNvPr id="1" name=""/>
        <p:cNvGrpSpPr/>
        <p:nvPr/>
      </p:nvGrpSpPr>
      <p:grpSpPr>
        <a:xfrm>
          <a:off x="0" y="0"/>
          <a:ext cx="0" cy="0"/>
          <a:chOff x="0" y="0"/>
          <a:chExt cx="0" cy="0"/>
        </a:xfrm>
      </p:grpSpPr>
      <p:sp>
        <p:nvSpPr>
          <p:cNvPr id="97" name="Image"/>
          <p:cNvSpPr>
            <a:spLocks noGrp="1"/>
          </p:cNvSpPr>
          <p:nvPr>
            <p:ph type="pic" sz="quarter" idx="13"/>
          </p:nvPr>
        </p:nvSpPr>
        <p:spPr>
          <a:xfrm>
            <a:off x="15557500" y="2540000"/>
            <a:ext cx="6464300" cy="8623300"/>
          </a:xfrm>
          <a:prstGeom prst="rect">
            <a:avLst/>
          </a:prstGeom>
          <a:effectLst>
            <a:reflection stA="50000" endPos="40000" dir="5400000" sy="-100000" algn="bl" rotWithShape="0"/>
          </a:effectLst>
        </p:spPr>
        <p:txBody>
          <a:bodyPr lIns="91439" tIns="45719" rIns="91439" bIns="45719" anchor="t"/>
          <a:lstStyle/>
          <a:p>
            <a:endParaRPr/>
          </a:p>
        </p:txBody>
      </p:sp>
      <p:sp>
        <p:nvSpPr>
          <p:cNvPr id="98" name="Title Text"/>
          <p:cNvSpPr txBox="1">
            <a:spLocks noGrp="1"/>
          </p:cNvSpPr>
          <p:nvPr>
            <p:ph type="title"/>
          </p:nvPr>
        </p:nvSpPr>
        <p:spPr>
          <a:xfrm>
            <a:off x="1739900" y="2146300"/>
            <a:ext cx="12547600" cy="4635500"/>
          </a:xfrm>
          <a:prstGeom prst="rect">
            <a:avLst/>
          </a:prstGeom>
        </p:spPr>
        <p:txBody>
          <a:bodyPr anchor="b"/>
          <a:lstStyle>
            <a:lvl1pPr>
              <a:defRPr sz="9600"/>
            </a:lvl1pPr>
          </a:lstStyle>
          <a:p>
            <a:r>
              <a:t>Title Text</a:t>
            </a:r>
          </a:p>
        </p:txBody>
      </p:sp>
      <p:sp>
        <p:nvSpPr>
          <p:cNvPr id="99" name="Body Level One…"/>
          <p:cNvSpPr txBox="1">
            <a:spLocks noGrp="1"/>
          </p:cNvSpPr>
          <p:nvPr>
            <p:ph type="body" sz="quarter" idx="1"/>
          </p:nvPr>
        </p:nvSpPr>
        <p:spPr>
          <a:xfrm>
            <a:off x="1739900" y="6896100"/>
            <a:ext cx="12547600" cy="4635500"/>
          </a:xfrm>
          <a:prstGeom prst="rect">
            <a:avLst/>
          </a:prstGeom>
        </p:spPr>
        <p:txBody>
          <a:bodyPr anchor="t"/>
          <a:lstStyle>
            <a:lvl1pPr marL="0" indent="0" algn="ctr">
              <a:spcBef>
                <a:spcPts val="0"/>
              </a:spcBef>
              <a:buSzTx/>
              <a:buNone/>
              <a:defRPr sz="4600"/>
            </a:lvl1pPr>
            <a:lvl2pPr marL="0" indent="0" algn="ctr">
              <a:spcBef>
                <a:spcPts val="0"/>
              </a:spcBef>
              <a:buSzTx/>
              <a:buNone/>
              <a:defRPr sz="4600"/>
            </a:lvl2pPr>
            <a:lvl3pPr marL="0" indent="0" algn="ctr">
              <a:spcBef>
                <a:spcPts val="0"/>
              </a:spcBef>
              <a:buSzTx/>
              <a:buNone/>
              <a:defRPr sz="4600"/>
            </a:lvl3pPr>
            <a:lvl4pPr marL="0" indent="0" algn="ctr">
              <a:spcBef>
                <a:spcPts val="0"/>
              </a:spcBef>
              <a:buSzTx/>
              <a:buNone/>
              <a:defRPr sz="4600"/>
            </a:lvl4pPr>
            <a:lvl5pPr marL="0" indent="0" algn="ctr">
              <a:spcBef>
                <a:spcPts val="0"/>
              </a:spcBef>
              <a:buSzTx/>
              <a:buNone/>
              <a:defRPr sz="4600"/>
            </a:lvl5pPr>
          </a:lstStyle>
          <a:p>
            <a:r>
              <a:t>Body Level One</a:t>
            </a:r>
          </a:p>
          <a:p>
            <a:pPr lvl="1"/>
            <a:r>
              <a:t>Body Level Two</a:t>
            </a:r>
          </a:p>
          <a:p>
            <a:pPr lvl="2"/>
            <a:r>
              <a:t>Body Level Three</a:t>
            </a:r>
          </a:p>
          <a:p>
            <a:pPr lvl="3"/>
            <a:r>
              <a:t>Body Level Four</a:t>
            </a:r>
          </a:p>
          <a:p>
            <a:pPr lvl="4"/>
            <a:r>
              <a:t>Body Level Five</a:t>
            </a:r>
          </a:p>
        </p:txBody>
      </p:sp>
      <p:sp>
        <p:nvSpPr>
          <p:cNvPr id="10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206560635"/>
      </p:ext>
    </p:extLst>
  </p:cSld>
  <p:clrMapOvr>
    <a:masterClrMapping/>
  </p:clrMapOvr>
  <p:transition spd="med"/>
</p:sldLayout>
</file>

<file path=ppt/slideLayouts/slideLayout31.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107" name="Image"/>
          <p:cNvSpPr>
            <a:spLocks noGrp="1"/>
          </p:cNvSpPr>
          <p:nvPr>
            <p:ph type="pic" sz="quarter" idx="13"/>
          </p:nvPr>
        </p:nvSpPr>
        <p:spPr>
          <a:xfrm>
            <a:off x="14478000" y="4127500"/>
            <a:ext cx="6083300" cy="8102600"/>
          </a:xfrm>
          <a:prstGeom prst="rect">
            <a:avLst/>
          </a:prstGeom>
        </p:spPr>
        <p:txBody>
          <a:bodyPr lIns="91439" tIns="45719" rIns="91439" bIns="45719" anchor="t"/>
          <a:lstStyle/>
          <a:p>
            <a:endParaRPr/>
          </a:p>
        </p:txBody>
      </p:sp>
      <p:sp>
        <p:nvSpPr>
          <p:cNvPr id="108" name="Title Text"/>
          <p:cNvSpPr txBox="1">
            <a:spLocks noGrp="1"/>
          </p:cNvSpPr>
          <p:nvPr>
            <p:ph type="title"/>
          </p:nvPr>
        </p:nvSpPr>
        <p:spPr>
          <a:prstGeom prst="rect">
            <a:avLst/>
          </a:prstGeom>
        </p:spPr>
        <p:txBody>
          <a:bodyPr/>
          <a:lstStyle/>
          <a:p>
            <a:r>
              <a:t>Title Text</a:t>
            </a:r>
          </a:p>
        </p:txBody>
      </p:sp>
      <p:sp>
        <p:nvSpPr>
          <p:cNvPr id="109" name="Body Level One…"/>
          <p:cNvSpPr txBox="1">
            <a:spLocks noGrp="1"/>
          </p:cNvSpPr>
          <p:nvPr>
            <p:ph type="body" sz="half" idx="1"/>
          </p:nvPr>
        </p:nvSpPr>
        <p:spPr>
          <a:xfrm>
            <a:off x="1739900" y="3898900"/>
            <a:ext cx="10210800" cy="8547100"/>
          </a:xfrm>
          <a:prstGeom prst="rect">
            <a:avLst/>
          </a:prstGeom>
        </p:spPr>
        <p:txBody>
          <a:bodyPr/>
          <a:lstStyle>
            <a:lvl1pPr marL="1016000" indent="-698500">
              <a:spcBef>
                <a:spcPts val="6900"/>
              </a:spcBef>
              <a:defRPr sz="4200"/>
            </a:lvl1pPr>
            <a:lvl2pPr marL="1460500" indent="-698500">
              <a:spcBef>
                <a:spcPts val="6900"/>
              </a:spcBef>
              <a:defRPr sz="4200"/>
            </a:lvl2pPr>
            <a:lvl3pPr marL="1905000" indent="-698500">
              <a:spcBef>
                <a:spcPts val="6900"/>
              </a:spcBef>
              <a:defRPr sz="4200"/>
            </a:lvl3pPr>
            <a:lvl4pPr marL="2349500" indent="-698500">
              <a:spcBef>
                <a:spcPts val="6900"/>
              </a:spcBef>
              <a:defRPr sz="4200"/>
            </a:lvl4pPr>
            <a:lvl5pPr marL="2794000" indent="-698500">
              <a:spcBef>
                <a:spcPts val="6900"/>
              </a:spcBef>
              <a:defRPr sz="4200"/>
            </a:lvl5pPr>
          </a:lstStyle>
          <a:p>
            <a:r>
              <a:t>Body Level One</a:t>
            </a:r>
          </a:p>
          <a:p>
            <a:pPr lvl="1"/>
            <a:r>
              <a:t>Body Level Two</a:t>
            </a:r>
          </a:p>
          <a:p>
            <a:pPr lvl="2"/>
            <a:r>
              <a:t>Body Level Three</a:t>
            </a:r>
          </a:p>
          <a:p>
            <a:pPr lvl="3"/>
            <a:r>
              <a:t>Body Level Four</a:t>
            </a:r>
          </a:p>
          <a:p>
            <a:pPr lvl="4"/>
            <a:r>
              <a:t>Body Level Five</a:t>
            </a:r>
          </a:p>
        </p:txBody>
      </p:sp>
      <p:sp>
        <p:nvSpPr>
          <p:cNvPr id="11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947066246"/>
      </p:ext>
    </p:extLst>
  </p:cSld>
  <p:clrMapOvr>
    <a:masterClrMapping/>
  </p:clrMapOvr>
  <p:transition spd="med"/>
</p:sldLayout>
</file>

<file path=ppt/slideLayouts/slideLayout32.xml><?xml version="1.0" encoding="utf-8"?>
<p:sldLayout xmlns:a="http://schemas.openxmlformats.org/drawingml/2006/main" xmlns:r="http://schemas.openxmlformats.org/officeDocument/2006/relationships" xmlns:p="http://schemas.openxmlformats.org/presentationml/2006/main" type="tx">
  <p:cSld name="Title &amp; Bullets - Right">
    <p:spTree>
      <p:nvGrpSpPr>
        <p:cNvPr id="1" name=""/>
        <p:cNvGrpSpPr/>
        <p:nvPr/>
      </p:nvGrpSpPr>
      <p:grpSpPr>
        <a:xfrm>
          <a:off x="0" y="0"/>
          <a:ext cx="0" cy="0"/>
          <a:chOff x="0" y="0"/>
          <a:chExt cx="0" cy="0"/>
        </a:xfrm>
      </p:grpSpPr>
      <p:sp>
        <p:nvSpPr>
          <p:cNvPr id="126" name="Title Text"/>
          <p:cNvSpPr txBox="1">
            <a:spLocks noGrp="1"/>
          </p:cNvSpPr>
          <p:nvPr>
            <p:ph type="title"/>
          </p:nvPr>
        </p:nvSpPr>
        <p:spPr>
          <a:prstGeom prst="rect">
            <a:avLst/>
          </a:prstGeom>
        </p:spPr>
        <p:txBody>
          <a:bodyPr/>
          <a:lstStyle/>
          <a:p>
            <a:r>
              <a:t>Title Text</a:t>
            </a:r>
          </a:p>
        </p:txBody>
      </p:sp>
      <p:sp>
        <p:nvSpPr>
          <p:cNvPr id="127" name="Body Level One…"/>
          <p:cNvSpPr txBox="1">
            <a:spLocks noGrp="1"/>
          </p:cNvSpPr>
          <p:nvPr>
            <p:ph type="body" sz="half" idx="1"/>
          </p:nvPr>
        </p:nvSpPr>
        <p:spPr>
          <a:xfrm>
            <a:off x="13284200" y="3898900"/>
            <a:ext cx="9359900" cy="8547100"/>
          </a:xfrm>
          <a:prstGeom prst="rect">
            <a:avLst/>
          </a:prstGeom>
        </p:spPr>
        <p:txBody>
          <a:bodyPr/>
          <a:lstStyle>
            <a:lvl1pPr marL="1016000" indent="-698500">
              <a:spcBef>
                <a:spcPts val="6900"/>
              </a:spcBef>
              <a:defRPr sz="4200"/>
            </a:lvl1pPr>
            <a:lvl2pPr marL="1460500" indent="-698500">
              <a:spcBef>
                <a:spcPts val="6900"/>
              </a:spcBef>
              <a:defRPr sz="4200"/>
            </a:lvl2pPr>
            <a:lvl3pPr marL="1905000" indent="-698500">
              <a:spcBef>
                <a:spcPts val="6900"/>
              </a:spcBef>
              <a:defRPr sz="4200"/>
            </a:lvl3pPr>
            <a:lvl4pPr marL="2349500" indent="-698500">
              <a:spcBef>
                <a:spcPts val="6900"/>
              </a:spcBef>
              <a:defRPr sz="4200"/>
            </a:lvl4pPr>
            <a:lvl5pPr marL="2794000" indent="-698500">
              <a:spcBef>
                <a:spcPts val="6900"/>
              </a:spcBef>
              <a:defRPr sz="4200"/>
            </a:lvl5pPr>
          </a:lstStyle>
          <a:p>
            <a:r>
              <a:t>Body Level One</a:t>
            </a:r>
          </a:p>
          <a:p>
            <a:pPr lvl="1"/>
            <a:r>
              <a:t>Body Level Two</a:t>
            </a:r>
          </a:p>
          <a:p>
            <a:pPr lvl="2"/>
            <a:r>
              <a:t>Body Level Three</a:t>
            </a:r>
          </a:p>
          <a:p>
            <a:pPr lvl="3"/>
            <a:r>
              <a:t>Body Level Four</a:t>
            </a:r>
          </a:p>
          <a:p>
            <a:pPr lvl="4"/>
            <a:r>
              <a:t>Body Level Five</a:t>
            </a:r>
          </a:p>
        </p:txBody>
      </p:sp>
      <p:sp>
        <p:nvSpPr>
          <p:cNvPr id="12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414885216"/>
      </p:ext>
    </p:extLst>
  </p:cSld>
  <p:clrMapOvr>
    <a:masterClrMapping/>
  </p:clrMapOvr>
  <p:transition spd="med"/>
</p:sldLayout>
</file>

<file path=ppt/slideLayouts/slideLayout33.xml><?xml version="1.0" encoding="utf-8"?>
<p:sldLayout xmlns:a="http://schemas.openxmlformats.org/drawingml/2006/main" xmlns:r="http://schemas.openxmlformats.org/officeDocument/2006/relationships" xmlns:p="http://schemas.openxmlformats.org/presentationml/2006/main" type="tx">
  <p:cSld name="Title - Center copy">
    <p:spTree>
      <p:nvGrpSpPr>
        <p:cNvPr id="1" name=""/>
        <p:cNvGrpSpPr/>
        <p:nvPr/>
      </p:nvGrpSpPr>
      <p:grpSpPr>
        <a:xfrm>
          <a:off x="0" y="0"/>
          <a:ext cx="0" cy="0"/>
          <a:chOff x="0" y="0"/>
          <a:chExt cx="0" cy="0"/>
        </a:xfrm>
      </p:grpSpPr>
      <p:sp>
        <p:nvSpPr>
          <p:cNvPr id="153" name="Title Text"/>
          <p:cNvSpPr txBox="1">
            <a:spLocks noGrp="1"/>
          </p:cNvSpPr>
          <p:nvPr>
            <p:ph type="title"/>
          </p:nvPr>
        </p:nvSpPr>
        <p:spPr>
          <a:xfrm>
            <a:off x="1739900" y="4178300"/>
            <a:ext cx="20904200" cy="5359400"/>
          </a:xfrm>
          <a:prstGeom prst="rect">
            <a:avLst/>
          </a:prstGeom>
        </p:spPr>
        <p:txBody>
          <a:bodyPr/>
          <a:lstStyle/>
          <a:p>
            <a:r>
              <a:t>Title Text</a:t>
            </a:r>
          </a:p>
        </p:txBody>
      </p:sp>
      <p:sp>
        <p:nvSpPr>
          <p:cNvPr id="154" name="Slide Number"/>
          <p:cNvSpPr txBox="1">
            <a:spLocks noGrp="1"/>
          </p:cNvSpPr>
          <p:nvPr>
            <p:ph type="sldNum" sz="quarter" idx="2"/>
          </p:nvPr>
        </p:nvSpPr>
        <p:spPr>
          <a:xfrm>
            <a:off x="23670507" y="13053576"/>
            <a:ext cx="474489" cy="471924"/>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194000389"/>
      </p:ext>
    </p:extLst>
  </p:cSld>
  <p:clrMapOvr>
    <a:masterClrMapping/>
  </p:clrMapOvr>
  <p:transition spd="med"/>
</p:sldLayout>
</file>

<file path=ppt/slideLayouts/slideLayout3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lumMod val="85000"/>
                    <a:lumOff val="15000"/>
                  </a:schemeClr>
                </a:solidFill>
                <a:latin typeface="Helvetica Neue" charset="0"/>
                <a:ea typeface="Helvetica Neue" charset="0"/>
                <a:cs typeface="Helvetica Neue" charset="0"/>
              </a:defRPr>
            </a:lvl1pPr>
          </a:lstStyle>
          <a:p>
            <a:r>
              <a:rPr lang="en-US" dirty="0"/>
              <a:t>Click to edit Master title style</a:t>
            </a:r>
          </a:p>
        </p:txBody>
      </p:sp>
      <p:sp>
        <p:nvSpPr>
          <p:cNvPr id="3" name="Content Placeholder 2"/>
          <p:cNvSpPr>
            <a:spLocks noGrp="1"/>
          </p:cNvSpPr>
          <p:nvPr>
            <p:ph idx="1"/>
          </p:nvPr>
        </p:nvSpPr>
        <p:spPr/>
        <p:txBody>
          <a:bodyPr/>
          <a:lstStyle>
            <a:lvl1pPr>
              <a:defRPr>
                <a:solidFill>
                  <a:schemeClr val="tx1">
                    <a:lumMod val="85000"/>
                    <a:lumOff val="15000"/>
                  </a:schemeClr>
                </a:solidFill>
                <a:latin typeface="Helvetica Neue" charset="0"/>
                <a:ea typeface="Helvetica Neue" charset="0"/>
                <a:cs typeface="Helvetica Neue" charset="0"/>
              </a:defRPr>
            </a:lvl1pPr>
            <a:lvl2pPr>
              <a:defRPr>
                <a:solidFill>
                  <a:schemeClr val="tx1">
                    <a:lumMod val="85000"/>
                    <a:lumOff val="15000"/>
                  </a:schemeClr>
                </a:solidFill>
                <a:latin typeface="Helvetica Neue" charset="0"/>
                <a:ea typeface="Helvetica Neue" charset="0"/>
                <a:cs typeface="Helvetica Neue" charset="0"/>
              </a:defRPr>
            </a:lvl2pPr>
            <a:lvl3pPr>
              <a:defRPr>
                <a:solidFill>
                  <a:schemeClr val="tx1">
                    <a:lumMod val="85000"/>
                    <a:lumOff val="15000"/>
                  </a:schemeClr>
                </a:solidFill>
                <a:latin typeface="Helvetica Neue" charset="0"/>
                <a:ea typeface="Helvetica Neue" charset="0"/>
                <a:cs typeface="Helvetica Neue" charset="0"/>
              </a:defRPr>
            </a:lvl3pPr>
            <a:lvl4pPr>
              <a:defRPr>
                <a:solidFill>
                  <a:schemeClr val="tx1">
                    <a:lumMod val="85000"/>
                    <a:lumOff val="15000"/>
                  </a:schemeClr>
                </a:solidFill>
                <a:latin typeface="Helvetica Neue" charset="0"/>
                <a:ea typeface="Helvetica Neue" charset="0"/>
                <a:cs typeface="Helvetica Neue" charset="0"/>
              </a:defRPr>
            </a:lvl4pPr>
            <a:lvl5pPr>
              <a:defRPr>
                <a:solidFill>
                  <a:schemeClr val="tx1">
                    <a:lumMod val="85000"/>
                    <a:lumOff val="15000"/>
                  </a:schemeClr>
                </a:solidFill>
                <a:latin typeface="Helvetica Neue" charset="0"/>
                <a:ea typeface="Helvetica Neue" charset="0"/>
                <a:cs typeface="Helvetica Neue"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lvl1pPr>
              <a:defRPr>
                <a:latin typeface="Helvetica Neue" charset="0"/>
                <a:ea typeface="Helvetica Neue" charset="0"/>
                <a:cs typeface="Helvetica Neue" charset="0"/>
              </a:defRPr>
            </a:lvl1pPr>
          </a:lstStyle>
          <a:p>
            <a:fld id="{0F9AA5E4-8476-344D-965F-6153C73F2DC5}" type="datetime1">
              <a:rPr lang="en-US" smtClean="0"/>
              <a:t>1/30/23</a:t>
            </a:fld>
            <a:endParaRPr lang="en-US"/>
          </a:p>
        </p:txBody>
      </p:sp>
      <p:sp>
        <p:nvSpPr>
          <p:cNvPr id="5" name="Footer Placeholder 4"/>
          <p:cNvSpPr>
            <a:spLocks noGrp="1"/>
          </p:cNvSpPr>
          <p:nvPr>
            <p:ph type="ftr" sz="quarter" idx="11"/>
          </p:nvPr>
        </p:nvSpPr>
        <p:spPr/>
        <p:txBody>
          <a:bodyPr/>
          <a:lstStyle>
            <a:lvl1pPr>
              <a:defRPr>
                <a:latin typeface="Helvetica Neue" charset="0"/>
                <a:ea typeface="Helvetica Neue" charset="0"/>
                <a:cs typeface="Helvetica Neue" charset="0"/>
              </a:defRPr>
            </a:lvl1pPr>
          </a:lstStyle>
          <a:p>
            <a:endParaRPr lang="en-US"/>
          </a:p>
        </p:txBody>
      </p:sp>
      <p:sp>
        <p:nvSpPr>
          <p:cNvPr id="6" name="Slide Number Placeholder 5"/>
          <p:cNvSpPr>
            <a:spLocks noGrp="1"/>
          </p:cNvSpPr>
          <p:nvPr>
            <p:ph type="sldNum" sz="quarter" idx="12"/>
          </p:nvPr>
        </p:nvSpPr>
        <p:spPr>
          <a:xfrm>
            <a:off x="11962095" y="13078976"/>
            <a:ext cx="434413" cy="471924"/>
          </a:xfrm>
        </p:spPr>
        <p:txBody>
          <a:bodyPr/>
          <a:lstStyle>
            <a:lvl1pPr>
              <a:defRPr>
                <a:latin typeface="Helvetica Neue" charset="0"/>
                <a:ea typeface="Helvetica Neue" charset="0"/>
                <a:cs typeface="Helvetica Neue" charset="0"/>
              </a:defRPr>
            </a:lvl1pPr>
          </a:lstStyle>
          <a:p>
            <a:fld id="{D51AAA4D-1FDD-894A-96CB-B59CDC0B32C1}" type="slidenum">
              <a:rPr lang="en-US" smtClean="0"/>
              <a:pPr/>
              <a:t>‹#›</a:t>
            </a:fld>
            <a:endParaRPr lang="en-US"/>
          </a:p>
        </p:txBody>
      </p:sp>
    </p:spTree>
    <p:extLst>
      <p:ext uri="{BB962C8B-B14F-4D97-AF65-F5344CB8AC3E}">
        <p14:creationId xmlns:p14="http://schemas.microsoft.com/office/powerpoint/2010/main" val="85814005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63700" y="3419479"/>
            <a:ext cx="21031200" cy="5705474"/>
          </a:xfrm>
        </p:spPr>
        <p:txBody>
          <a:bodyPr anchor="b"/>
          <a:lstStyle>
            <a:lvl1pPr>
              <a:defRPr sz="12000"/>
            </a:lvl1pPr>
          </a:lstStyle>
          <a:p>
            <a:r>
              <a:rPr lang="en-US"/>
              <a:t>Click to edit Master title style</a:t>
            </a:r>
          </a:p>
        </p:txBody>
      </p:sp>
      <p:sp>
        <p:nvSpPr>
          <p:cNvPr id="3" name="Text Placeholder 2"/>
          <p:cNvSpPr>
            <a:spLocks noGrp="1"/>
          </p:cNvSpPr>
          <p:nvPr>
            <p:ph type="body" idx="1"/>
          </p:nvPr>
        </p:nvSpPr>
        <p:spPr>
          <a:xfrm>
            <a:off x="1663700" y="9178929"/>
            <a:ext cx="21031200" cy="3000374"/>
          </a:xfrm>
        </p:spPr>
        <p:txBody>
          <a:bodyPr/>
          <a:lstStyle>
            <a:lvl1pPr marL="0" indent="0">
              <a:buNone/>
              <a:defRPr sz="4800">
                <a:solidFill>
                  <a:schemeClr val="tx1">
                    <a:tint val="75000"/>
                  </a:schemeClr>
                </a:solidFill>
              </a:defRPr>
            </a:lvl1pPr>
            <a:lvl2pPr marL="914400" indent="0">
              <a:buNone/>
              <a:defRPr sz="4000">
                <a:solidFill>
                  <a:schemeClr val="tx1">
                    <a:tint val="75000"/>
                  </a:schemeClr>
                </a:solidFill>
              </a:defRPr>
            </a:lvl2pPr>
            <a:lvl3pPr marL="1828800" indent="0">
              <a:buNone/>
              <a:defRPr sz="3600">
                <a:solidFill>
                  <a:schemeClr val="tx1">
                    <a:tint val="75000"/>
                  </a:schemeClr>
                </a:solidFill>
              </a:defRPr>
            </a:lvl3pPr>
            <a:lvl4pPr marL="2743200" indent="0">
              <a:buNone/>
              <a:defRPr sz="3200">
                <a:solidFill>
                  <a:schemeClr val="tx1">
                    <a:tint val="75000"/>
                  </a:schemeClr>
                </a:solidFill>
              </a:defRPr>
            </a:lvl4pPr>
            <a:lvl5pPr marL="3657600" indent="0">
              <a:buNone/>
              <a:defRPr sz="3200">
                <a:solidFill>
                  <a:schemeClr val="tx1">
                    <a:tint val="75000"/>
                  </a:schemeClr>
                </a:solidFill>
              </a:defRPr>
            </a:lvl5pPr>
            <a:lvl6pPr marL="4572000" indent="0">
              <a:buNone/>
              <a:defRPr sz="3200">
                <a:solidFill>
                  <a:schemeClr val="tx1">
                    <a:tint val="75000"/>
                  </a:schemeClr>
                </a:solidFill>
              </a:defRPr>
            </a:lvl6pPr>
            <a:lvl7pPr marL="5486400" indent="0">
              <a:buNone/>
              <a:defRPr sz="3200">
                <a:solidFill>
                  <a:schemeClr val="tx1">
                    <a:tint val="75000"/>
                  </a:schemeClr>
                </a:solidFill>
              </a:defRPr>
            </a:lvl7pPr>
            <a:lvl8pPr marL="6400800" indent="0">
              <a:buNone/>
              <a:defRPr sz="3200">
                <a:solidFill>
                  <a:schemeClr val="tx1">
                    <a:tint val="75000"/>
                  </a:schemeClr>
                </a:solidFill>
              </a:defRPr>
            </a:lvl8pPr>
            <a:lvl9pPr marL="7315200" indent="0">
              <a:buNone/>
              <a:defRPr sz="3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60CA05B-EE61-644E-A75F-3EB49DCE31FC}" type="datetime1">
              <a:rPr lang="en-US" smtClean="0"/>
              <a:t>1/30/23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1942055" y="13078976"/>
            <a:ext cx="474489" cy="471924"/>
          </a:xfrm>
        </p:spPr>
        <p:txBody>
          <a:bodyPr/>
          <a:lstStyle/>
          <a:p>
            <a:fld id="{D51AAA4D-1FDD-894A-96CB-B59CDC0B32C1}" type="slidenum">
              <a:rPr lang="en-US" smtClean="0"/>
              <a:t>‹#›</a:t>
            </a:fld>
            <a:endParaRPr lang="en-US"/>
          </a:p>
        </p:txBody>
      </p:sp>
    </p:spTree>
    <p:extLst>
      <p:ext uri="{BB962C8B-B14F-4D97-AF65-F5344CB8AC3E}">
        <p14:creationId xmlns:p14="http://schemas.microsoft.com/office/powerpoint/2010/main" val="134109276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x">
  <p:cSld name="Blank copy">
    <p:spTree>
      <p:nvGrpSpPr>
        <p:cNvPr id="1" name=""/>
        <p:cNvGrpSpPr/>
        <p:nvPr/>
      </p:nvGrpSpPr>
      <p:grpSpPr>
        <a:xfrm>
          <a:off x="0" y="0"/>
          <a:ext cx="0" cy="0"/>
          <a:chOff x="0" y="0"/>
          <a:chExt cx="0" cy="0"/>
        </a:xfrm>
      </p:grpSpPr>
      <p:sp>
        <p:nvSpPr>
          <p:cNvPr id="169" name="Slide Number"/>
          <p:cNvSpPr txBox="1">
            <a:spLocks noGrp="1"/>
          </p:cNvSpPr>
          <p:nvPr>
            <p:ph type="sldNum" sz="quarter" idx="2"/>
          </p:nvPr>
        </p:nvSpPr>
        <p:spPr>
          <a:xfrm>
            <a:off x="23670507" y="13053576"/>
            <a:ext cx="474489" cy="471924"/>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046810659"/>
      </p:ext>
    </p:extLst>
  </p:cSld>
  <p:clrMapOvr>
    <a:masterClrMapping/>
  </p:clrMapOvr>
  <p:transition spd="med"/>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1" y="1523999"/>
            <a:ext cx="18283238" cy="106680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8540526" y="1523999"/>
            <a:ext cx="5850636" cy="10668002"/>
          </a:xfrm>
          <a:prstGeom prst="rect">
            <a:avLst/>
          </a:prstGeom>
          <a:solidFill>
            <a:srgbClr val="C8C8C8">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2139696" y="2596896"/>
            <a:ext cx="14630400" cy="6510528"/>
          </a:xfrm>
        </p:spPr>
        <p:txBody>
          <a:bodyPr anchor="b">
            <a:normAutofit/>
          </a:bodyPr>
          <a:lstStyle>
            <a:lvl1pPr algn="l">
              <a:defRPr sz="11800" spc="-20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2200030" y="9340492"/>
            <a:ext cx="14630400" cy="1828800"/>
          </a:xfrm>
        </p:spPr>
        <p:txBody>
          <a:bodyPr anchor="t">
            <a:normAutofit/>
          </a:bodyPr>
          <a:lstStyle>
            <a:lvl1pPr marL="0" indent="0" algn="l">
              <a:buNone/>
              <a:defRPr sz="4400" cap="none" spc="0" baseline="0">
                <a:solidFill>
                  <a:schemeClr val="accent1">
                    <a:lumMod val="20000"/>
                    <a:lumOff val="80000"/>
                  </a:schemeClr>
                </a:solidFill>
              </a:defRPr>
            </a:lvl1pPr>
            <a:lvl2pPr marL="914400" indent="0" algn="ctr">
              <a:buNone/>
              <a:defRPr sz="4400"/>
            </a:lvl2pPr>
            <a:lvl3pPr marL="1828800" indent="0" algn="ctr">
              <a:buNone/>
              <a:defRPr sz="4400"/>
            </a:lvl3pPr>
            <a:lvl4pPr marL="2743200" indent="0" algn="ctr">
              <a:buNone/>
              <a:defRPr sz="4000"/>
            </a:lvl4pPr>
            <a:lvl5pPr marL="3657600" indent="0" algn="ctr">
              <a:buNone/>
              <a:defRPr sz="4000"/>
            </a:lvl5pPr>
            <a:lvl6pPr marL="4572000" indent="0" algn="ctr">
              <a:buNone/>
              <a:defRPr sz="4000"/>
            </a:lvl6pPr>
            <a:lvl7pPr marL="5486400" indent="0" algn="ctr">
              <a:buNone/>
              <a:defRPr sz="4000"/>
            </a:lvl7pPr>
            <a:lvl8pPr marL="6400800" indent="0" algn="ctr">
              <a:buNone/>
              <a:defRPr sz="4000"/>
            </a:lvl8pPr>
            <a:lvl9pPr marL="7315200" indent="0" algn="ctr">
              <a:buNone/>
              <a:defRPr sz="4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smtClean="0"/>
              <a:pPr/>
              <a:t>1/30/23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83641198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smtClean="0"/>
              <a:pPr/>
              <a:t>1/30/23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08403575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735824" y="2596896"/>
            <a:ext cx="14630400" cy="6510528"/>
          </a:xfrm>
        </p:spPr>
        <p:txBody>
          <a:bodyPr anchor="b">
            <a:normAutofit/>
          </a:bodyPr>
          <a:lstStyle>
            <a:lvl1pPr>
              <a:defRPr sz="11800" b="0" spc="-200" baseline="0">
                <a:solidFill>
                  <a:schemeClr val="tx2">
                    <a:lumMod val="7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7772400" y="9345168"/>
            <a:ext cx="14630400" cy="1828800"/>
          </a:xfrm>
        </p:spPr>
        <p:txBody>
          <a:bodyPr anchor="t">
            <a:normAutofit/>
          </a:bodyPr>
          <a:lstStyle>
            <a:lvl1pPr marL="0" indent="0">
              <a:buNone/>
              <a:defRPr sz="4400" cap="none" spc="0" baseline="0">
                <a:solidFill>
                  <a:schemeClr val="tx2"/>
                </a:solidFill>
              </a:defRPr>
            </a:lvl1pPr>
            <a:lvl2pPr marL="914400" indent="0">
              <a:buNone/>
              <a:defRPr sz="3600">
                <a:solidFill>
                  <a:schemeClr val="tx1">
                    <a:tint val="75000"/>
                  </a:schemeClr>
                </a:solidFill>
              </a:defRPr>
            </a:lvl2pPr>
            <a:lvl3pPr marL="1828800" indent="0">
              <a:buNone/>
              <a:defRPr sz="3200">
                <a:solidFill>
                  <a:schemeClr val="tx1">
                    <a:tint val="75000"/>
                  </a:schemeClr>
                </a:solidFill>
              </a:defRPr>
            </a:lvl3pPr>
            <a:lvl4pPr marL="2743200" indent="0">
              <a:buNone/>
              <a:defRPr sz="2800">
                <a:solidFill>
                  <a:schemeClr val="tx1">
                    <a:tint val="75000"/>
                  </a:schemeClr>
                </a:solidFill>
              </a:defRPr>
            </a:lvl4pPr>
            <a:lvl5pPr marL="3657600" indent="0">
              <a:buNone/>
              <a:defRPr sz="2800">
                <a:solidFill>
                  <a:schemeClr val="tx1">
                    <a:tint val="75000"/>
                  </a:schemeClr>
                </a:solidFill>
              </a:defRPr>
            </a:lvl5pPr>
            <a:lvl6pPr marL="4572000" indent="0">
              <a:buNone/>
              <a:defRPr sz="2800">
                <a:solidFill>
                  <a:schemeClr val="tx1">
                    <a:tint val="75000"/>
                  </a:schemeClr>
                </a:solidFill>
              </a:defRPr>
            </a:lvl6pPr>
            <a:lvl7pPr marL="5486400" indent="0">
              <a:buNone/>
              <a:defRPr sz="2800">
                <a:solidFill>
                  <a:schemeClr val="tx1">
                    <a:tint val="75000"/>
                  </a:schemeClr>
                </a:solidFill>
              </a:defRPr>
            </a:lvl7pPr>
            <a:lvl8pPr marL="6400800" indent="0">
              <a:buNone/>
              <a:defRPr sz="2800">
                <a:solidFill>
                  <a:schemeClr val="tx1">
                    <a:tint val="75000"/>
                  </a:schemeClr>
                </a:solidFill>
              </a:defRPr>
            </a:lvl8pPr>
            <a:lvl9pPr marL="7315200" indent="0">
              <a:buNone/>
              <a:defRPr sz="28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586B75A-687E-405C-8A0B-8D00578BA2C3}" type="datetimeFigureOut">
              <a:rPr lang="en-US" smtClean="0"/>
              <a:pPr/>
              <a:t>1/30/23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9433288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69" name="Image"/>
          <p:cNvSpPr>
            <a:spLocks noGrp="1"/>
          </p:cNvSpPr>
          <p:nvPr>
            <p:ph type="pic" sz="half" idx="13"/>
          </p:nvPr>
        </p:nvSpPr>
        <p:spPr>
          <a:xfrm>
            <a:off x="6388100" y="2298700"/>
            <a:ext cx="11607800" cy="6527800"/>
          </a:xfrm>
          <a:prstGeom prst="rect">
            <a:avLst/>
          </a:prstGeom>
        </p:spPr>
        <p:txBody>
          <a:bodyPr lIns="91439" tIns="45719" rIns="91439" bIns="45719" anchor="t"/>
          <a:lstStyle/>
          <a:p>
            <a:endParaRPr/>
          </a:p>
        </p:txBody>
      </p:sp>
      <p:sp>
        <p:nvSpPr>
          <p:cNvPr id="70" name="Title Text"/>
          <p:cNvSpPr txBox="1">
            <a:spLocks noGrp="1"/>
          </p:cNvSpPr>
          <p:nvPr>
            <p:ph type="title"/>
          </p:nvPr>
        </p:nvSpPr>
        <p:spPr>
          <a:xfrm>
            <a:off x="1739900" y="10363200"/>
            <a:ext cx="20904200" cy="2387600"/>
          </a:xfrm>
          <a:prstGeom prst="rect">
            <a:avLst/>
          </a:prstGeom>
        </p:spPr>
        <p:txBody>
          <a:bodyPr/>
          <a:lstStyle/>
          <a:p>
            <a:r>
              <a:t>Title Text</a:t>
            </a:r>
          </a:p>
        </p:txBody>
      </p:sp>
      <p:sp>
        <p:nvSpPr>
          <p:cNvPr id="71" name="Slide Number"/>
          <p:cNvSpPr txBox="1">
            <a:spLocks noGrp="1"/>
          </p:cNvSpPr>
          <p:nvPr>
            <p:ph type="sldNum" sz="quarter" idx="2"/>
          </p:nvPr>
        </p:nvSpPr>
        <p:spPr>
          <a:xfrm>
            <a:off x="11969750" y="13093700"/>
            <a:ext cx="419100" cy="4572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7735824" y="1737360"/>
            <a:ext cx="6949440" cy="10241280"/>
          </a:xfrm>
        </p:spPr>
        <p:txBody>
          <a:bodyPr/>
          <a:lstStyle>
            <a:lvl1pPr>
              <a:defRPr sz="4000"/>
            </a:lvl1pPr>
            <a:lvl2pPr>
              <a:defRPr sz="3600"/>
            </a:lvl2pPr>
            <a:lvl3pPr>
              <a:defRPr sz="3200"/>
            </a:lvl3pPr>
            <a:lvl4pPr>
              <a:defRPr sz="2800"/>
            </a:lvl4pPr>
            <a:lvl5pPr>
              <a:defRPr sz="2800"/>
            </a:lvl5pPr>
            <a:lvl6pPr>
              <a:defRPr sz="2800"/>
            </a:lvl6pPr>
            <a:lvl7pPr>
              <a:defRPr sz="2800"/>
            </a:lvl7pPr>
            <a:lvl8pPr>
              <a:defRPr sz="2800"/>
            </a:lvl8pPr>
            <a:lvl9pPr>
              <a:defRPr sz="2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15636240" y="1737360"/>
            <a:ext cx="6949440" cy="10241280"/>
          </a:xfrm>
        </p:spPr>
        <p:txBody>
          <a:bodyPr/>
          <a:lstStyle>
            <a:lvl1pPr>
              <a:defRPr sz="4000"/>
            </a:lvl1pPr>
            <a:lvl2pPr>
              <a:defRPr sz="3600"/>
            </a:lvl2pPr>
            <a:lvl3pPr>
              <a:defRPr sz="3200"/>
            </a:lvl3pPr>
            <a:lvl4pPr>
              <a:defRPr sz="2800"/>
            </a:lvl4pPr>
            <a:lvl5pPr>
              <a:defRPr sz="2800"/>
            </a:lvl5pPr>
            <a:lvl6pPr>
              <a:defRPr sz="2800"/>
            </a:lvl6pPr>
            <a:lvl7pPr>
              <a:defRPr sz="2800"/>
            </a:lvl7pPr>
            <a:lvl8pPr>
              <a:defRPr sz="2800"/>
            </a:lvl8pPr>
            <a:lvl9pPr>
              <a:defRPr sz="2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5586B75A-687E-405C-8A0B-8D00578BA2C3}" type="datetimeFigureOut">
              <a:rPr lang="en-US" smtClean="0"/>
              <a:pPr/>
              <a:t>1/30/23</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71176432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7735824" y="2047172"/>
            <a:ext cx="6949440" cy="1615440"/>
          </a:xfrm>
        </p:spPr>
        <p:txBody>
          <a:bodyPr anchor="b">
            <a:normAutofit/>
          </a:bodyPr>
          <a:lstStyle>
            <a:lvl1pPr marL="0" indent="0">
              <a:spcBef>
                <a:spcPts val="0"/>
              </a:spcBef>
              <a:buNone/>
              <a:defRPr sz="4000" b="1">
                <a:solidFill>
                  <a:schemeClr val="tx1">
                    <a:lumMod val="65000"/>
                    <a:lumOff val="35000"/>
                  </a:schemeClr>
                </a:solidFill>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Click to edit Master text styles</a:t>
            </a:r>
          </a:p>
        </p:txBody>
      </p:sp>
      <p:sp>
        <p:nvSpPr>
          <p:cNvPr id="4" name="Content Placeholder 3"/>
          <p:cNvSpPr>
            <a:spLocks noGrp="1"/>
          </p:cNvSpPr>
          <p:nvPr>
            <p:ph sz="half" idx="2"/>
          </p:nvPr>
        </p:nvSpPr>
        <p:spPr>
          <a:xfrm>
            <a:off x="7735824" y="3861872"/>
            <a:ext cx="6949440" cy="8046720"/>
          </a:xfrm>
        </p:spPr>
        <p:txBody>
          <a:bodyPr/>
          <a:lstStyle>
            <a:lvl1pPr>
              <a:defRPr sz="4000"/>
            </a:lvl1pPr>
            <a:lvl2pPr>
              <a:defRPr sz="3600"/>
            </a:lvl2pPr>
            <a:lvl3pPr>
              <a:defRPr sz="3200"/>
            </a:lvl3pPr>
            <a:lvl4pPr>
              <a:defRPr sz="2800"/>
            </a:lvl4pPr>
            <a:lvl5pPr>
              <a:defRPr sz="2800"/>
            </a:lvl5pPr>
            <a:lvl6pPr>
              <a:defRPr sz="2800"/>
            </a:lvl6pPr>
            <a:lvl7pPr>
              <a:defRPr sz="2800"/>
            </a:lvl7pPr>
            <a:lvl8pPr>
              <a:defRPr sz="2800"/>
            </a:lvl8pPr>
            <a:lvl9pPr>
              <a:defRPr sz="2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15636926" y="2047173"/>
            <a:ext cx="6949440" cy="1626342"/>
          </a:xfrm>
        </p:spPr>
        <p:txBody>
          <a:bodyPr anchor="b">
            <a:normAutofit/>
          </a:bodyPr>
          <a:lstStyle>
            <a:lvl1pPr marL="0" indent="0">
              <a:spcBef>
                <a:spcPts val="0"/>
              </a:spcBef>
              <a:buNone/>
              <a:defRPr sz="4000" b="1">
                <a:solidFill>
                  <a:schemeClr val="tx1">
                    <a:lumMod val="65000"/>
                    <a:lumOff val="35000"/>
                  </a:schemeClr>
                </a:solidFill>
              </a:defRPr>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Click to edit Master text styles</a:t>
            </a:r>
          </a:p>
        </p:txBody>
      </p:sp>
      <p:sp>
        <p:nvSpPr>
          <p:cNvPr id="6" name="Content Placeholder 5"/>
          <p:cNvSpPr>
            <a:spLocks noGrp="1"/>
          </p:cNvSpPr>
          <p:nvPr>
            <p:ph sz="quarter" idx="4"/>
          </p:nvPr>
        </p:nvSpPr>
        <p:spPr>
          <a:xfrm>
            <a:off x="15636926" y="3861872"/>
            <a:ext cx="6949440" cy="8046720"/>
          </a:xfrm>
        </p:spPr>
        <p:txBody>
          <a:bodyPr/>
          <a:lstStyle>
            <a:lvl1pPr>
              <a:defRPr sz="4000"/>
            </a:lvl1pPr>
            <a:lvl2pPr>
              <a:defRPr sz="3600"/>
            </a:lvl2pPr>
            <a:lvl3pPr>
              <a:defRPr sz="3200"/>
            </a:lvl3pPr>
            <a:lvl4pPr>
              <a:defRPr sz="2800"/>
            </a:lvl4pPr>
            <a:lvl5pPr>
              <a:defRPr sz="2800"/>
            </a:lvl5pPr>
            <a:lvl6pPr>
              <a:defRPr sz="2800"/>
            </a:lvl6pPr>
            <a:lvl7pPr>
              <a:defRPr sz="2800"/>
            </a:lvl7pPr>
            <a:lvl8pPr>
              <a:defRPr sz="2800"/>
            </a:lvl8pPr>
            <a:lvl9pPr>
              <a:defRPr sz="2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p:cNvSpPr>
            <a:spLocks noGrp="1"/>
          </p:cNvSpPr>
          <p:nvPr>
            <p:ph type="dt" sz="half" idx="10"/>
          </p:nvPr>
        </p:nvSpPr>
        <p:spPr/>
        <p:txBody>
          <a:bodyPr/>
          <a:lstStyle/>
          <a:p>
            <a:fld id="{5586B75A-687E-405C-8A0B-8D00578BA2C3}" type="datetimeFigureOut">
              <a:rPr lang="en-US" smtClean="0"/>
              <a:pPr/>
              <a:t>1/30/23</a:t>
            </a:fld>
            <a:endParaRPr lang="en-US" dirty="0"/>
          </a:p>
        </p:txBody>
      </p:sp>
      <p:sp>
        <p:nvSpPr>
          <p:cNvPr id="11" name="Footer Placeholder 10"/>
          <p:cNvSpPr>
            <a:spLocks noGrp="1"/>
          </p:cNvSpPr>
          <p:nvPr>
            <p:ph type="ftr" sz="quarter" idx="11"/>
          </p:nvPr>
        </p:nvSpPr>
        <p:spPr/>
        <p:txBody>
          <a:bodyPr/>
          <a:lstStyle/>
          <a:p>
            <a:endParaRPr lang="en-US" dirty="0"/>
          </a:p>
        </p:txBody>
      </p:sp>
      <p:sp>
        <p:nvSpPr>
          <p:cNvPr id="12" name="Slide Number Placeholder 11"/>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965156262"/>
      </p:ext>
    </p:extLst>
  </p:cSld>
  <p:clrMapOvr>
    <a:masterClrMapping/>
  </p:clrMapOvr>
  <p:hf sldNum="0" hdr="0" ftr="0" dt="0"/>
</p:sldLayout>
</file>

<file path=ppt/slideLayouts/slideLayout4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2" name="Date Placeholder 1"/>
          <p:cNvSpPr>
            <a:spLocks noGrp="1"/>
          </p:cNvSpPr>
          <p:nvPr>
            <p:ph type="dt" sz="half" idx="10"/>
          </p:nvPr>
        </p:nvSpPr>
        <p:spPr/>
        <p:txBody>
          <a:bodyPr/>
          <a:lstStyle/>
          <a:p>
            <a:fld id="{5586B75A-687E-405C-8A0B-8D00578BA2C3}" type="datetimeFigureOut">
              <a:rPr lang="en-US" smtClean="0"/>
              <a:pPr/>
              <a:t>1/30/23</a:t>
            </a:fld>
            <a:endParaRPr lang="en-US" dirty="0"/>
          </a:p>
        </p:txBody>
      </p:sp>
      <p:sp>
        <p:nvSpPr>
          <p:cNvPr id="7" name="Footer Placeholder 6"/>
          <p:cNvSpPr>
            <a:spLocks noGrp="1"/>
          </p:cNvSpPr>
          <p:nvPr>
            <p:ph type="ftr" sz="quarter" idx="11"/>
          </p:nvPr>
        </p:nvSpPr>
        <p:spPr/>
        <p:txBody>
          <a:bodyPr/>
          <a:lstStyle/>
          <a:p>
            <a:endParaRPr lang="en-US" dirty="0"/>
          </a:p>
        </p:txBody>
      </p:sp>
      <p:sp>
        <p:nvSpPr>
          <p:cNvPr id="8" name="Slide Number Placeholder 7"/>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62980449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5586B75A-687E-405C-8A0B-8D00578BA2C3}" type="datetimeFigureOut">
              <a:rPr lang="en-US" smtClean="0"/>
              <a:pPr/>
              <a:t>1/30/23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65543613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12064" y="2286000"/>
            <a:ext cx="5669280" cy="4754880"/>
          </a:xfrm>
        </p:spPr>
        <p:txBody>
          <a:bodyPr anchor="b">
            <a:normAutofit/>
          </a:bodyPr>
          <a:lstStyle>
            <a:lvl1pPr>
              <a:defRPr sz="6400" b="0" baseline="0"/>
            </a:lvl1pPr>
          </a:lstStyle>
          <a:p>
            <a:r>
              <a:rPr lang="en-US"/>
              <a:t>Click to edit Master title style</a:t>
            </a:r>
            <a:endParaRPr lang="en-US" dirty="0"/>
          </a:p>
        </p:txBody>
      </p:sp>
      <p:sp>
        <p:nvSpPr>
          <p:cNvPr id="3" name="Content Placeholder 2"/>
          <p:cNvSpPr>
            <a:spLocks noGrp="1"/>
          </p:cNvSpPr>
          <p:nvPr>
            <p:ph idx="1"/>
          </p:nvPr>
        </p:nvSpPr>
        <p:spPr>
          <a:xfrm>
            <a:off x="7735824" y="1737360"/>
            <a:ext cx="14630400" cy="10241280"/>
          </a:xfrm>
        </p:spPr>
        <p:txBody>
          <a:bodyPr/>
          <a:lstStyle>
            <a:lvl1pPr>
              <a:defRPr sz="4000"/>
            </a:lvl1pPr>
            <a:lvl2pPr>
              <a:defRPr sz="3600"/>
            </a:lvl2pPr>
            <a:lvl3pPr>
              <a:defRPr sz="3200"/>
            </a:lvl3pPr>
            <a:lvl4pPr>
              <a:defRPr sz="2800"/>
            </a:lvl4pPr>
            <a:lvl5pPr>
              <a:defRPr sz="2800"/>
            </a:lvl5pPr>
            <a:lvl6pPr>
              <a:defRPr sz="2800"/>
            </a:lvl6pPr>
            <a:lvl7pPr>
              <a:defRPr sz="2800"/>
            </a:lvl7pPr>
            <a:lvl8pPr>
              <a:defRPr sz="2800"/>
            </a:lvl8pPr>
            <a:lvl9pPr>
              <a:defRPr sz="2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12064" y="6988352"/>
            <a:ext cx="5669280" cy="4643980"/>
          </a:xfrm>
        </p:spPr>
        <p:txBody>
          <a:bodyPr anchor="t">
            <a:normAutofit/>
          </a:bodyPr>
          <a:lstStyle>
            <a:lvl1pPr marL="0" indent="0">
              <a:lnSpc>
                <a:spcPct val="100000"/>
              </a:lnSpc>
              <a:buNone/>
              <a:defRPr sz="2800">
                <a:solidFill>
                  <a:srgbClr val="FFFFFF"/>
                </a:solidFill>
              </a:defRPr>
            </a:lvl1pPr>
            <a:lvl2pPr marL="914400" indent="0">
              <a:buNone/>
              <a:defRPr sz="2400"/>
            </a:lvl2pPr>
            <a:lvl3pPr marL="1828800" indent="0">
              <a:buNone/>
              <a:defRPr sz="2000"/>
            </a:lvl3pPr>
            <a:lvl4pPr marL="2743200" indent="0">
              <a:buNone/>
              <a:defRPr sz="1800"/>
            </a:lvl4pPr>
            <a:lvl5pPr marL="3657600" indent="0">
              <a:buNone/>
              <a:defRPr sz="1800"/>
            </a:lvl5pPr>
            <a:lvl6pPr marL="4572000" indent="0">
              <a:buNone/>
              <a:defRPr sz="1800"/>
            </a:lvl6pPr>
            <a:lvl7pPr marL="5486400" indent="0">
              <a:buNone/>
              <a:defRPr sz="1800"/>
            </a:lvl7pPr>
            <a:lvl8pPr marL="6400800" indent="0">
              <a:buNone/>
              <a:defRPr sz="1800"/>
            </a:lvl8pPr>
            <a:lvl9pPr marL="7315200" indent="0">
              <a:buNone/>
              <a:defRPr sz="1800"/>
            </a:lvl9pPr>
          </a:lstStyle>
          <a:p>
            <a:pPr lvl="0"/>
            <a:r>
              <a:rPr lang="en-US"/>
              <a:t>Click to edit Master text styles</a:t>
            </a:r>
          </a:p>
        </p:txBody>
      </p:sp>
      <p:sp>
        <p:nvSpPr>
          <p:cNvPr id="8" name="Date Placeholder 7"/>
          <p:cNvSpPr>
            <a:spLocks noGrp="1"/>
          </p:cNvSpPr>
          <p:nvPr>
            <p:ph type="dt" sz="half" idx="10"/>
          </p:nvPr>
        </p:nvSpPr>
        <p:spPr/>
        <p:txBody>
          <a:bodyPr/>
          <a:lstStyle/>
          <a:p>
            <a:fld id="{5586B75A-687E-405C-8A0B-8D00578BA2C3}" type="datetimeFigureOut">
              <a:rPr lang="en-US" smtClean="0"/>
              <a:pPr/>
              <a:t>1/30/23</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34551468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12064" y="2286000"/>
            <a:ext cx="5669280" cy="4754880"/>
          </a:xfrm>
        </p:spPr>
        <p:txBody>
          <a:bodyPr anchor="b">
            <a:normAutofit/>
          </a:bodyPr>
          <a:lstStyle>
            <a:lvl1pPr>
              <a:defRPr sz="6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141288" y="1534838"/>
            <a:ext cx="16230460" cy="10661904"/>
          </a:xfrm>
          <a:solidFill>
            <a:schemeClr val="bg1">
              <a:lumMod val="75000"/>
            </a:schemeClr>
          </a:solidFill>
        </p:spPr>
        <p:txBody>
          <a:bodyPr anchor="t"/>
          <a:lstStyle>
            <a:lvl1pPr marL="0" indent="0">
              <a:buNone/>
              <a:defRPr sz="6400"/>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r>
              <a:rPr lang="en-US"/>
              <a:t>Click icon to add picture</a:t>
            </a:r>
            <a:endParaRPr lang="en-US" dirty="0"/>
          </a:p>
        </p:txBody>
      </p:sp>
      <p:sp>
        <p:nvSpPr>
          <p:cNvPr id="4" name="Text Placeholder 3"/>
          <p:cNvSpPr>
            <a:spLocks noGrp="1"/>
          </p:cNvSpPr>
          <p:nvPr>
            <p:ph type="body" sz="half" idx="2"/>
          </p:nvPr>
        </p:nvSpPr>
        <p:spPr>
          <a:xfrm>
            <a:off x="512064" y="6986016"/>
            <a:ext cx="5669280" cy="4645152"/>
          </a:xfrm>
        </p:spPr>
        <p:txBody>
          <a:bodyPr anchor="t">
            <a:normAutofit/>
          </a:bodyPr>
          <a:lstStyle>
            <a:lvl1pPr marL="0" indent="0">
              <a:lnSpc>
                <a:spcPct val="100000"/>
              </a:lnSpc>
              <a:buNone/>
              <a:defRPr sz="2800">
                <a:solidFill>
                  <a:srgbClr val="FFFFFF"/>
                </a:solidFill>
              </a:defRPr>
            </a:lvl1pPr>
            <a:lvl2pPr marL="914400" indent="0">
              <a:buNone/>
              <a:defRPr sz="2400"/>
            </a:lvl2pPr>
            <a:lvl3pPr marL="1828800" indent="0">
              <a:buNone/>
              <a:defRPr sz="2000"/>
            </a:lvl3pPr>
            <a:lvl4pPr marL="2743200" indent="0">
              <a:buNone/>
              <a:defRPr sz="1800"/>
            </a:lvl4pPr>
            <a:lvl5pPr marL="3657600" indent="0">
              <a:buNone/>
              <a:defRPr sz="1800"/>
            </a:lvl5pPr>
            <a:lvl6pPr marL="4572000" indent="0">
              <a:buNone/>
              <a:defRPr sz="1800"/>
            </a:lvl6pPr>
            <a:lvl7pPr marL="5486400" indent="0">
              <a:buNone/>
              <a:defRPr sz="1800"/>
            </a:lvl7pPr>
            <a:lvl8pPr marL="6400800" indent="0">
              <a:buNone/>
              <a:defRPr sz="1800"/>
            </a:lvl8pPr>
            <a:lvl9pPr marL="7315200" indent="0">
              <a:buNone/>
              <a:defRPr sz="1800"/>
            </a:lvl9pPr>
          </a:lstStyle>
          <a:p>
            <a:pPr lvl="0"/>
            <a:r>
              <a:rPr lang="en-US"/>
              <a:t>Click to edit Master text styles</a:t>
            </a:r>
          </a:p>
        </p:txBody>
      </p:sp>
      <p:sp>
        <p:nvSpPr>
          <p:cNvPr id="8" name="Date Placeholder 7"/>
          <p:cNvSpPr>
            <a:spLocks noGrp="1"/>
          </p:cNvSpPr>
          <p:nvPr>
            <p:ph type="dt" sz="half" idx="10"/>
          </p:nvPr>
        </p:nvSpPr>
        <p:spPr/>
        <p:txBody>
          <a:bodyPr/>
          <a:lstStyle/>
          <a:p>
            <a:fld id="{5586B75A-687E-405C-8A0B-8D00578BA2C3}" type="datetimeFigureOut">
              <a:rPr lang="en-US" smtClean="0"/>
              <a:pPr/>
              <a:t>1/30/23</a:t>
            </a:fld>
            <a:endParaRPr lang="en-US" dirty="0"/>
          </a:p>
        </p:txBody>
      </p:sp>
      <p:sp>
        <p:nvSpPr>
          <p:cNvPr id="9" name="Footer Placeholder 8"/>
          <p:cNvSpPr>
            <a:spLocks noGrp="1"/>
          </p:cNvSpPr>
          <p:nvPr>
            <p:ph type="ftr" sz="quarter" idx="11"/>
          </p:nvPr>
        </p:nvSpPr>
        <p:spPr>
          <a:xfrm>
            <a:off x="6998203" y="12712701"/>
            <a:ext cx="11823034" cy="730250"/>
          </a:xfrm>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6354308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586B75A-687E-405C-8A0B-8D00578BA2C3}" type="datetimeFigureOut">
              <a:rPr lang="en-US" smtClean="0"/>
              <a:pPr/>
              <a:t>1/30/23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05087436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62000" y="1981200"/>
            <a:ext cx="5638800" cy="9906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35824" y="1737360"/>
            <a:ext cx="14630400" cy="1024128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586B75A-687E-405C-8A0B-8D00578BA2C3}" type="datetimeFigureOut">
              <a:rPr lang="en-US" smtClean="0"/>
              <a:pPr/>
              <a:t>1/30/23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6165311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Photo - Horizontal Reflection">
    <p:spTree>
      <p:nvGrpSpPr>
        <p:cNvPr id="1" name=""/>
        <p:cNvGrpSpPr/>
        <p:nvPr/>
      </p:nvGrpSpPr>
      <p:grpSpPr>
        <a:xfrm>
          <a:off x="0" y="0"/>
          <a:ext cx="0" cy="0"/>
          <a:chOff x="0" y="0"/>
          <a:chExt cx="0" cy="0"/>
        </a:xfrm>
      </p:grpSpPr>
      <p:sp>
        <p:nvSpPr>
          <p:cNvPr id="78" name="Image"/>
          <p:cNvSpPr>
            <a:spLocks noGrp="1"/>
          </p:cNvSpPr>
          <p:nvPr>
            <p:ph type="pic" sz="half" idx="13"/>
          </p:nvPr>
        </p:nvSpPr>
        <p:spPr>
          <a:xfrm>
            <a:off x="6388100" y="2298700"/>
            <a:ext cx="11607800" cy="6527800"/>
          </a:xfrm>
          <a:prstGeom prst="rect">
            <a:avLst/>
          </a:prstGeom>
          <a:effectLst>
            <a:reflection stA="50000" endPos="40000" dir="5400000" sy="-100000" algn="bl" rotWithShape="0"/>
          </a:effectLst>
        </p:spPr>
        <p:txBody>
          <a:bodyPr lIns="91439" tIns="45719" rIns="91439" bIns="45719" anchor="t"/>
          <a:lstStyle/>
          <a:p>
            <a:endParaRPr/>
          </a:p>
        </p:txBody>
      </p:sp>
      <p:sp>
        <p:nvSpPr>
          <p:cNvPr id="79" name="Title Text"/>
          <p:cNvSpPr txBox="1">
            <a:spLocks noGrp="1"/>
          </p:cNvSpPr>
          <p:nvPr>
            <p:ph type="title"/>
          </p:nvPr>
        </p:nvSpPr>
        <p:spPr>
          <a:xfrm>
            <a:off x="1739900" y="10363200"/>
            <a:ext cx="20904200" cy="2387600"/>
          </a:xfrm>
          <a:prstGeom prst="rect">
            <a:avLst/>
          </a:prstGeom>
        </p:spPr>
        <p:txBody>
          <a:bodyPr/>
          <a:lstStyle/>
          <a:p>
            <a:r>
              <a:t>Title Text</a:t>
            </a:r>
          </a:p>
        </p:txBody>
      </p:sp>
      <p:sp>
        <p:nvSpPr>
          <p:cNvPr id="80" name="Slide Number"/>
          <p:cNvSpPr txBox="1">
            <a:spLocks noGrp="1"/>
          </p:cNvSpPr>
          <p:nvPr>
            <p:ph type="sldNum" sz="quarter" idx="2"/>
          </p:nvPr>
        </p:nvSpPr>
        <p:spPr>
          <a:xfrm>
            <a:off x="11969750" y="13093700"/>
            <a:ext cx="419100" cy="4572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Photo - Vertical Reflection">
    <p:spTree>
      <p:nvGrpSpPr>
        <p:cNvPr id="1" name=""/>
        <p:cNvGrpSpPr/>
        <p:nvPr/>
      </p:nvGrpSpPr>
      <p:grpSpPr>
        <a:xfrm>
          <a:off x="0" y="0"/>
          <a:ext cx="0" cy="0"/>
          <a:chOff x="0" y="0"/>
          <a:chExt cx="0" cy="0"/>
        </a:xfrm>
      </p:grpSpPr>
      <p:sp>
        <p:nvSpPr>
          <p:cNvPr id="97" name="Image"/>
          <p:cNvSpPr>
            <a:spLocks noGrp="1"/>
          </p:cNvSpPr>
          <p:nvPr>
            <p:ph type="pic" sz="quarter" idx="13"/>
          </p:nvPr>
        </p:nvSpPr>
        <p:spPr>
          <a:xfrm>
            <a:off x="15557500" y="2540000"/>
            <a:ext cx="6464300" cy="8623300"/>
          </a:xfrm>
          <a:prstGeom prst="rect">
            <a:avLst/>
          </a:prstGeom>
          <a:effectLst>
            <a:reflection stA="50000" endPos="40000" dir="5400000" sy="-100000" algn="bl" rotWithShape="0"/>
          </a:effectLst>
        </p:spPr>
        <p:txBody>
          <a:bodyPr lIns="91439" tIns="45719" rIns="91439" bIns="45719" anchor="t"/>
          <a:lstStyle/>
          <a:p>
            <a:endParaRPr/>
          </a:p>
        </p:txBody>
      </p:sp>
      <p:sp>
        <p:nvSpPr>
          <p:cNvPr id="98" name="Title Text"/>
          <p:cNvSpPr txBox="1">
            <a:spLocks noGrp="1"/>
          </p:cNvSpPr>
          <p:nvPr>
            <p:ph type="title"/>
          </p:nvPr>
        </p:nvSpPr>
        <p:spPr>
          <a:xfrm>
            <a:off x="1739900" y="2146300"/>
            <a:ext cx="12547600" cy="4635500"/>
          </a:xfrm>
          <a:prstGeom prst="rect">
            <a:avLst/>
          </a:prstGeom>
        </p:spPr>
        <p:txBody>
          <a:bodyPr anchor="b"/>
          <a:lstStyle>
            <a:lvl1pPr>
              <a:defRPr sz="9600"/>
            </a:lvl1pPr>
          </a:lstStyle>
          <a:p>
            <a:r>
              <a:t>Title Text</a:t>
            </a:r>
          </a:p>
        </p:txBody>
      </p:sp>
      <p:sp>
        <p:nvSpPr>
          <p:cNvPr id="99" name="Body Level One…"/>
          <p:cNvSpPr txBox="1">
            <a:spLocks noGrp="1"/>
          </p:cNvSpPr>
          <p:nvPr>
            <p:ph type="body" sz="quarter" idx="1"/>
          </p:nvPr>
        </p:nvSpPr>
        <p:spPr>
          <a:xfrm>
            <a:off x="1739900" y="6896100"/>
            <a:ext cx="12547600" cy="4635500"/>
          </a:xfrm>
          <a:prstGeom prst="rect">
            <a:avLst/>
          </a:prstGeom>
        </p:spPr>
        <p:txBody>
          <a:bodyPr anchor="t"/>
          <a:lstStyle>
            <a:lvl1pPr marL="0" indent="0" algn="ctr">
              <a:spcBef>
                <a:spcPts val="0"/>
              </a:spcBef>
              <a:buSzTx/>
              <a:buNone/>
              <a:defRPr sz="4600"/>
            </a:lvl1pPr>
            <a:lvl2pPr marL="0" indent="0" algn="ctr">
              <a:spcBef>
                <a:spcPts val="0"/>
              </a:spcBef>
              <a:buSzTx/>
              <a:buNone/>
              <a:defRPr sz="4600"/>
            </a:lvl2pPr>
            <a:lvl3pPr marL="0" indent="0" algn="ctr">
              <a:spcBef>
                <a:spcPts val="0"/>
              </a:spcBef>
              <a:buSzTx/>
              <a:buNone/>
              <a:defRPr sz="4600"/>
            </a:lvl3pPr>
            <a:lvl4pPr marL="0" indent="0" algn="ctr">
              <a:spcBef>
                <a:spcPts val="0"/>
              </a:spcBef>
              <a:buSzTx/>
              <a:buNone/>
              <a:defRPr sz="4600"/>
            </a:lvl4pPr>
            <a:lvl5pPr marL="0" indent="0" algn="ctr">
              <a:spcBef>
                <a:spcPts val="0"/>
              </a:spcBef>
              <a:buSzTx/>
              <a:buNone/>
              <a:defRPr sz="4600"/>
            </a:lvl5pPr>
          </a:lstStyle>
          <a:p>
            <a:r>
              <a:t>Body Level One</a:t>
            </a:r>
          </a:p>
          <a:p>
            <a:pPr lvl="1"/>
            <a:r>
              <a:t>Body Level Two</a:t>
            </a:r>
          </a:p>
          <a:p>
            <a:pPr lvl="2"/>
            <a:r>
              <a:t>Body Level Three</a:t>
            </a:r>
          </a:p>
          <a:p>
            <a:pPr lvl="3"/>
            <a:r>
              <a:t>Body Level Four</a:t>
            </a:r>
          </a:p>
          <a:p>
            <a:pPr lvl="4"/>
            <a:r>
              <a:t>Body Level Five</a:t>
            </a:r>
          </a:p>
        </p:txBody>
      </p:sp>
      <p:sp>
        <p:nvSpPr>
          <p:cNvPr id="100" name="Slide Number"/>
          <p:cNvSpPr txBox="1">
            <a:spLocks noGrp="1"/>
          </p:cNvSpPr>
          <p:nvPr>
            <p:ph type="sldNum" sz="quarter" idx="2"/>
          </p:nvPr>
        </p:nvSpPr>
        <p:spPr>
          <a:xfrm>
            <a:off x="11969750" y="13093700"/>
            <a:ext cx="419100" cy="4572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107" name="Image"/>
          <p:cNvSpPr>
            <a:spLocks noGrp="1"/>
          </p:cNvSpPr>
          <p:nvPr>
            <p:ph type="pic" sz="quarter" idx="13"/>
          </p:nvPr>
        </p:nvSpPr>
        <p:spPr>
          <a:xfrm>
            <a:off x="14478000" y="4127500"/>
            <a:ext cx="6083300" cy="8102600"/>
          </a:xfrm>
          <a:prstGeom prst="rect">
            <a:avLst/>
          </a:prstGeom>
        </p:spPr>
        <p:txBody>
          <a:bodyPr lIns="91439" tIns="45719" rIns="91439" bIns="45719" anchor="t"/>
          <a:lstStyle/>
          <a:p>
            <a:endParaRPr/>
          </a:p>
        </p:txBody>
      </p:sp>
      <p:sp>
        <p:nvSpPr>
          <p:cNvPr id="108" name="Title Text"/>
          <p:cNvSpPr txBox="1">
            <a:spLocks noGrp="1"/>
          </p:cNvSpPr>
          <p:nvPr>
            <p:ph type="title"/>
          </p:nvPr>
        </p:nvSpPr>
        <p:spPr>
          <a:prstGeom prst="rect">
            <a:avLst/>
          </a:prstGeom>
        </p:spPr>
        <p:txBody>
          <a:bodyPr/>
          <a:lstStyle/>
          <a:p>
            <a:r>
              <a:t>Title Text</a:t>
            </a:r>
          </a:p>
        </p:txBody>
      </p:sp>
      <p:sp>
        <p:nvSpPr>
          <p:cNvPr id="109" name="Body Level One…"/>
          <p:cNvSpPr txBox="1">
            <a:spLocks noGrp="1"/>
          </p:cNvSpPr>
          <p:nvPr>
            <p:ph type="body" sz="half" idx="1"/>
          </p:nvPr>
        </p:nvSpPr>
        <p:spPr>
          <a:xfrm>
            <a:off x="1739900" y="3898900"/>
            <a:ext cx="10210800" cy="8547100"/>
          </a:xfrm>
          <a:prstGeom prst="rect">
            <a:avLst/>
          </a:prstGeom>
        </p:spPr>
        <p:txBody>
          <a:bodyPr/>
          <a:lstStyle>
            <a:lvl1pPr marL="1016000" indent="-698500">
              <a:spcBef>
                <a:spcPts val="6900"/>
              </a:spcBef>
              <a:defRPr sz="4200"/>
            </a:lvl1pPr>
            <a:lvl2pPr marL="1460500" indent="-698500">
              <a:spcBef>
                <a:spcPts val="6900"/>
              </a:spcBef>
              <a:defRPr sz="4200"/>
            </a:lvl2pPr>
            <a:lvl3pPr marL="1905000" indent="-698500">
              <a:spcBef>
                <a:spcPts val="6900"/>
              </a:spcBef>
              <a:defRPr sz="4200"/>
            </a:lvl3pPr>
            <a:lvl4pPr marL="2349500" indent="-698500">
              <a:spcBef>
                <a:spcPts val="6900"/>
              </a:spcBef>
              <a:defRPr sz="4200"/>
            </a:lvl4pPr>
            <a:lvl5pPr marL="2794000" indent="-698500">
              <a:spcBef>
                <a:spcPts val="6900"/>
              </a:spcBef>
              <a:defRPr sz="4200"/>
            </a:lvl5pPr>
          </a:lstStyle>
          <a:p>
            <a:r>
              <a:t>Body Level One</a:t>
            </a:r>
          </a:p>
          <a:p>
            <a:pPr lvl="1"/>
            <a:r>
              <a:t>Body Level Two</a:t>
            </a:r>
          </a:p>
          <a:p>
            <a:pPr lvl="2"/>
            <a:r>
              <a:t>Body Level Three</a:t>
            </a:r>
          </a:p>
          <a:p>
            <a:pPr lvl="3"/>
            <a:r>
              <a:t>Body Level Four</a:t>
            </a:r>
          </a:p>
          <a:p>
            <a:pPr lvl="4"/>
            <a:r>
              <a:t>Body Level Five</a:t>
            </a:r>
          </a:p>
        </p:txBody>
      </p:sp>
      <p:sp>
        <p:nvSpPr>
          <p:cNvPr id="110" name="Slide Number"/>
          <p:cNvSpPr txBox="1">
            <a:spLocks noGrp="1"/>
          </p:cNvSpPr>
          <p:nvPr>
            <p:ph type="sldNum" sz="quarter" idx="2"/>
          </p:nvPr>
        </p:nvSpPr>
        <p:spPr>
          <a:xfrm>
            <a:off x="11969750" y="13093700"/>
            <a:ext cx="419100" cy="4572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Title &amp; Bullets - Left">
    <p:spTree>
      <p:nvGrpSpPr>
        <p:cNvPr id="1" name=""/>
        <p:cNvGrpSpPr/>
        <p:nvPr/>
      </p:nvGrpSpPr>
      <p:grpSpPr>
        <a:xfrm>
          <a:off x="0" y="0"/>
          <a:ext cx="0" cy="0"/>
          <a:chOff x="0" y="0"/>
          <a:chExt cx="0" cy="0"/>
        </a:xfrm>
      </p:grpSpPr>
      <p:sp>
        <p:nvSpPr>
          <p:cNvPr id="117" name="Title Text"/>
          <p:cNvSpPr txBox="1">
            <a:spLocks noGrp="1"/>
          </p:cNvSpPr>
          <p:nvPr>
            <p:ph type="title"/>
          </p:nvPr>
        </p:nvSpPr>
        <p:spPr>
          <a:prstGeom prst="rect">
            <a:avLst/>
          </a:prstGeom>
        </p:spPr>
        <p:txBody>
          <a:bodyPr/>
          <a:lstStyle/>
          <a:p>
            <a:r>
              <a:t>Title Text</a:t>
            </a:r>
          </a:p>
        </p:txBody>
      </p:sp>
      <p:sp>
        <p:nvSpPr>
          <p:cNvPr id="118" name="Body Level One…"/>
          <p:cNvSpPr txBox="1">
            <a:spLocks noGrp="1"/>
          </p:cNvSpPr>
          <p:nvPr>
            <p:ph type="body" sz="half" idx="1"/>
          </p:nvPr>
        </p:nvSpPr>
        <p:spPr>
          <a:xfrm>
            <a:off x="1739900" y="3898900"/>
            <a:ext cx="10210800" cy="8547100"/>
          </a:xfrm>
          <a:prstGeom prst="rect">
            <a:avLst/>
          </a:prstGeom>
        </p:spPr>
        <p:txBody>
          <a:bodyPr/>
          <a:lstStyle>
            <a:lvl1pPr marL="1016000" indent="-698500">
              <a:spcBef>
                <a:spcPts val="6900"/>
              </a:spcBef>
              <a:defRPr sz="4200"/>
            </a:lvl1pPr>
            <a:lvl2pPr marL="1460500" indent="-698500">
              <a:spcBef>
                <a:spcPts val="6900"/>
              </a:spcBef>
              <a:defRPr sz="4200"/>
            </a:lvl2pPr>
            <a:lvl3pPr marL="1905000" indent="-698500">
              <a:spcBef>
                <a:spcPts val="6900"/>
              </a:spcBef>
              <a:defRPr sz="4200"/>
            </a:lvl3pPr>
            <a:lvl4pPr marL="2349500" indent="-698500">
              <a:spcBef>
                <a:spcPts val="6900"/>
              </a:spcBef>
              <a:defRPr sz="4200"/>
            </a:lvl4pPr>
            <a:lvl5pPr marL="2794000" indent="-698500">
              <a:spcBef>
                <a:spcPts val="6900"/>
              </a:spcBef>
              <a:defRPr sz="4200"/>
            </a:lvl5pPr>
          </a:lstStyle>
          <a:p>
            <a:r>
              <a:t>Body Level One</a:t>
            </a:r>
          </a:p>
          <a:p>
            <a:pPr lvl="1"/>
            <a:r>
              <a:t>Body Level Two</a:t>
            </a:r>
          </a:p>
          <a:p>
            <a:pPr lvl="2"/>
            <a:r>
              <a:t>Body Level Three</a:t>
            </a:r>
          </a:p>
          <a:p>
            <a:pPr lvl="3"/>
            <a:r>
              <a:t>Body Level Four</a:t>
            </a:r>
          </a:p>
          <a:p>
            <a:pPr lvl="4"/>
            <a:r>
              <a:t>Body Level Five</a:t>
            </a:r>
          </a:p>
        </p:txBody>
      </p:sp>
      <p:sp>
        <p:nvSpPr>
          <p:cNvPr id="119" name="Slide Number"/>
          <p:cNvSpPr txBox="1">
            <a:spLocks noGrp="1"/>
          </p:cNvSpPr>
          <p:nvPr>
            <p:ph type="sldNum" sz="quarter" idx="2"/>
          </p:nvPr>
        </p:nvSpPr>
        <p:spPr>
          <a:xfrm>
            <a:off x="11969750" y="13093700"/>
            <a:ext cx="419100" cy="4572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Title &amp; Bullets - Right">
    <p:spTree>
      <p:nvGrpSpPr>
        <p:cNvPr id="1" name=""/>
        <p:cNvGrpSpPr/>
        <p:nvPr/>
      </p:nvGrpSpPr>
      <p:grpSpPr>
        <a:xfrm>
          <a:off x="0" y="0"/>
          <a:ext cx="0" cy="0"/>
          <a:chOff x="0" y="0"/>
          <a:chExt cx="0" cy="0"/>
        </a:xfrm>
      </p:grpSpPr>
      <p:sp>
        <p:nvSpPr>
          <p:cNvPr id="126" name="Title Text"/>
          <p:cNvSpPr txBox="1">
            <a:spLocks noGrp="1"/>
          </p:cNvSpPr>
          <p:nvPr>
            <p:ph type="title"/>
          </p:nvPr>
        </p:nvSpPr>
        <p:spPr>
          <a:prstGeom prst="rect">
            <a:avLst/>
          </a:prstGeom>
        </p:spPr>
        <p:txBody>
          <a:bodyPr/>
          <a:lstStyle/>
          <a:p>
            <a:r>
              <a:t>Title Text</a:t>
            </a:r>
          </a:p>
        </p:txBody>
      </p:sp>
      <p:sp>
        <p:nvSpPr>
          <p:cNvPr id="127" name="Body Level One…"/>
          <p:cNvSpPr txBox="1">
            <a:spLocks noGrp="1"/>
          </p:cNvSpPr>
          <p:nvPr>
            <p:ph type="body" sz="half" idx="1"/>
          </p:nvPr>
        </p:nvSpPr>
        <p:spPr>
          <a:xfrm>
            <a:off x="13284200" y="3898900"/>
            <a:ext cx="9359900" cy="8547100"/>
          </a:xfrm>
          <a:prstGeom prst="rect">
            <a:avLst/>
          </a:prstGeom>
        </p:spPr>
        <p:txBody>
          <a:bodyPr/>
          <a:lstStyle>
            <a:lvl1pPr marL="1016000" indent="-698500">
              <a:spcBef>
                <a:spcPts val="6900"/>
              </a:spcBef>
              <a:defRPr sz="4200"/>
            </a:lvl1pPr>
            <a:lvl2pPr marL="1460500" indent="-698500">
              <a:spcBef>
                <a:spcPts val="6900"/>
              </a:spcBef>
              <a:defRPr sz="4200"/>
            </a:lvl2pPr>
            <a:lvl3pPr marL="1905000" indent="-698500">
              <a:spcBef>
                <a:spcPts val="6900"/>
              </a:spcBef>
              <a:defRPr sz="4200"/>
            </a:lvl3pPr>
            <a:lvl4pPr marL="2349500" indent="-698500">
              <a:spcBef>
                <a:spcPts val="6900"/>
              </a:spcBef>
              <a:defRPr sz="4200"/>
            </a:lvl4pPr>
            <a:lvl5pPr marL="2794000" indent="-698500">
              <a:spcBef>
                <a:spcPts val="6900"/>
              </a:spcBef>
              <a:defRPr sz="4200"/>
            </a:lvl5pPr>
          </a:lstStyle>
          <a:p>
            <a:r>
              <a:t>Body Level One</a:t>
            </a:r>
          </a:p>
          <a:p>
            <a:pPr lvl="1"/>
            <a:r>
              <a:t>Body Level Two</a:t>
            </a:r>
          </a:p>
          <a:p>
            <a:pPr lvl="2"/>
            <a:r>
              <a:t>Body Level Three</a:t>
            </a:r>
          </a:p>
          <a:p>
            <a:pPr lvl="3"/>
            <a:r>
              <a:t>Body Level Four</a:t>
            </a:r>
          </a:p>
          <a:p>
            <a:pPr lvl="4"/>
            <a:r>
              <a:t>Body Level Five</a:t>
            </a:r>
          </a:p>
        </p:txBody>
      </p:sp>
      <p:sp>
        <p:nvSpPr>
          <p:cNvPr id="128" name="Slide Number"/>
          <p:cNvSpPr txBox="1">
            <a:spLocks noGrp="1"/>
          </p:cNvSpPr>
          <p:nvPr>
            <p:ph type="sldNum" sz="quarter" idx="2"/>
          </p:nvPr>
        </p:nvSpPr>
        <p:spPr>
          <a:xfrm>
            <a:off x="11969750" y="13093700"/>
            <a:ext cx="419100" cy="457200"/>
          </a:xfrm>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3" Type="http://schemas.openxmlformats.org/officeDocument/2006/relationships/slideLayout" Target="../slideLayouts/slideLayout12.xml"/><Relationship Id="rId7" Type="http://schemas.openxmlformats.org/officeDocument/2006/relationships/slideLayout" Target="../slideLayouts/slideLayout16.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5" Type="http://schemas.openxmlformats.org/officeDocument/2006/relationships/slideLayout" Target="../slideLayouts/slideLayout14.xml"/><Relationship Id="rId4" Type="http://schemas.openxmlformats.org/officeDocument/2006/relationships/slideLayout" Target="../slideLayouts/slideLayout13.xml"/><Relationship Id="rId9"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5.xml"/><Relationship Id="rId3" Type="http://schemas.openxmlformats.org/officeDocument/2006/relationships/slideLayout" Target="../slideLayouts/slideLayout20.xml"/><Relationship Id="rId7" Type="http://schemas.openxmlformats.org/officeDocument/2006/relationships/slideLayout" Target="../slideLayouts/slideLayout24.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5" Type="http://schemas.openxmlformats.org/officeDocument/2006/relationships/slideLayout" Target="../slideLayouts/slideLayout22.xml"/><Relationship Id="rId10" Type="http://schemas.openxmlformats.org/officeDocument/2006/relationships/theme" Target="../theme/theme3.xml"/><Relationship Id="rId4" Type="http://schemas.openxmlformats.org/officeDocument/2006/relationships/slideLayout" Target="../slideLayouts/slideLayout21.xml"/><Relationship Id="rId9" Type="http://schemas.openxmlformats.org/officeDocument/2006/relationships/slideLayout" Target="../slideLayouts/slideLayout2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4.xml"/><Relationship Id="rId3" Type="http://schemas.openxmlformats.org/officeDocument/2006/relationships/slideLayout" Target="../slideLayouts/slideLayout29.xml"/><Relationship Id="rId7" Type="http://schemas.openxmlformats.org/officeDocument/2006/relationships/slideLayout" Target="../slideLayouts/slideLayout33.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theme" Target="../theme/theme4.xml"/><Relationship Id="rId5" Type="http://schemas.openxmlformats.org/officeDocument/2006/relationships/slideLayout" Target="../slideLayouts/slideLayout31.xml"/><Relationship Id="rId10" Type="http://schemas.openxmlformats.org/officeDocument/2006/relationships/slideLayout" Target="../slideLayouts/slideLayout36.xml"/><Relationship Id="rId4" Type="http://schemas.openxmlformats.org/officeDocument/2006/relationships/slideLayout" Target="../slideLayouts/slideLayout30.xml"/><Relationship Id="rId9" Type="http://schemas.openxmlformats.org/officeDocument/2006/relationships/slideLayout" Target="../slideLayouts/slideLayout3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theme" Target="../theme/theme5.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1739900" y="355600"/>
            <a:ext cx="20904200" cy="34417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p>
            <a:r>
              <a:t>Title Text</a:t>
            </a:r>
          </a:p>
        </p:txBody>
      </p:sp>
      <p:sp>
        <p:nvSpPr>
          <p:cNvPr id="3" name="Body Level One…"/>
          <p:cNvSpPr txBox="1">
            <a:spLocks noGrp="1"/>
          </p:cNvSpPr>
          <p:nvPr>
            <p:ph type="body" idx="1"/>
          </p:nvPr>
        </p:nvSpPr>
        <p:spPr>
          <a:xfrm>
            <a:off x="1739900" y="3898900"/>
            <a:ext cx="20904200" cy="85471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23698200" y="13068300"/>
            <a:ext cx="419100" cy="457200"/>
          </a:xfrm>
          <a:prstGeom prst="rect">
            <a:avLst/>
          </a:prstGeom>
          <a:ln w="12700">
            <a:miter lim="400000"/>
          </a:ln>
        </p:spPr>
        <p:txBody>
          <a:bodyPr wrap="none" lIns="50800" tIns="50800" rIns="50800" bIns="50800" anchor="b">
            <a:spAutoFit/>
          </a:bodyPr>
          <a:lstStyle>
            <a:lvl1pPr>
              <a:defRPr sz="2400"/>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2" r:id="rId2"/>
    <p:sldLayoutId id="2147483654" r:id="rId3"/>
    <p:sldLayoutId id="2147483656" r:id="rId4"/>
    <p:sldLayoutId id="2147483657" r:id="rId5"/>
    <p:sldLayoutId id="2147483659" r:id="rId6"/>
    <p:sldLayoutId id="2147483660" r:id="rId7"/>
    <p:sldLayoutId id="2147483661" r:id="rId8"/>
    <p:sldLayoutId id="2147483662" r:id="rId9"/>
  </p:sldLayoutIdLst>
  <p:transition spd="med"/>
  <p:txStyles>
    <p:title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p:titleStyle>
    <p:bodyStyle>
      <a:lvl1pPr marL="1117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1pPr>
      <a:lvl2pPr marL="15621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2pPr>
      <a:lvl3pPr marL="2006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3pPr>
      <a:lvl4pPr marL="24511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4pPr>
      <a:lvl5pPr marL="2895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5pPr>
      <a:lvl6pPr marL="32512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6pPr>
      <a:lvl7pPr marL="36068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7pPr>
      <a:lvl8pPr marL="39624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8pPr>
      <a:lvl9pPr marL="43180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9pPr>
    </p:bodyStyle>
    <p:otherStyle>
      <a:lvl1pPr marL="0" marR="0" indent="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1pPr>
      <a:lvl2pPr marL="0" marR="0" indent="3429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2pPr>
      <a:lvl3pPr marL="0" marR="0" indent="6858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3pPr>
      <a:lvl4pPr marL="0" marR="0" indent="10287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4pPr>
      <a:lvl5pPr marL="0" marR="0" indent="13716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5pPr>
      <a:lvl6pPr marL="0" marR="0" indent="17145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6pPr>
      <a:lvl7pPr marL="0" marR="0" indent="20574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7pPr>
      <a:lvl8pPr marL="0" marR="0" indent="24003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8pPr>
      <a:lvl9pPr marL="0" marR="0" indent="27432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1739900" y="355600"/>
            <a:ext cx="20904200" cy="344170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lstStyle/>
          <a:p>
            <a:r>
              <a:t>Title Text</a:t>
            </a:r>
          </a:p>
        </p:txBody>
      </p:sp>
      <p:sp>
        <p:nvSpPr>
          <p:cNvPr id="3" name="Body Level One…"/>
          <p:cNvSpPr txBox="1">
            <a:spLocks noGrp="1"/>
          </p:cNvSpPr>
          <p:nvPr>
            <p:ph type="body" idx="1"/>
          </p:nvPr>
        </p:nvSpPr>
        <p:spPr>
          <a:xfrm>
            <a:off x="1739900" y="3898900"/>
            <a:ext cx="20904200" cy="854710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11969750" y="13093700"/>
            <a:ext cx="419100" cy="457200"/>
          </a:xfrm>
          <a:prstGeom prst="rect">
            <a:avLst/>
          </a:prstGeom>
          <a:ln w="12700">
            <a:miter lim="400000"/>
          </a:ln>
        </p:spPr>
        <p:txBody>
          <a:bodyPr wrap="none" lIns="50800" tIns="50800" rIns="50800" bIns="50800" anchor="b">
            <a:spAutoFit/>
          </a:bodyPr>
          <a:lstStyle>
            <a:lvl1pPr algn="ctr" defTabSz="825500">
              <a:defRPr sz="2400">
                <a:latin typeface="+mj-lt"/>
                <a:ea typeface="+mj-ea"/>
                <a:cs typeface="+mj-cs"/>
                <a:sym typeface="Gill Sans"/>
              </a:defRPr>
            </a:lvl1pPr>
          </a:lstStyle>
          <a:p>
            <a:fld id="{86CB4B4D-7CA3-9044-876B-883B54F8677D}" type="slidenum">
              <a:t>‹#›</a:t>
            </a:fld>
            <a:endParaRPr/>
          </a:p>
        </p:txBody>
      </p:sp>
    </p:spTree>
    <p:extLst>
      <p:ext uri="{BB962C8B-B14F-4D97-AF65-F5344CB8AC3E}">
        <p14:creationId xmlns:p14="http://schemas.microsoft.com/office/powerpoint/2010/main" val="1447669774"/>
      </p:ext>
    </p:extLst>
  </p:cSld>
  <p:clrMap bg1="lt1" tx1="dk1" bg2="lt2" tx2="dk2" accent1="accent1" accent2="accent2" accent3="accent3" accent4="accent4" accent5="accent5" accent6="accent6" hlink="hlink" folHlink="folHlink"/>
  <p:sldLayoutIdLst>
    <p:sldLayoutId id="2147483803" r:id="rId1"/>
    <p:sldLayoutId id="2147483804" r:id="rId2"/>
    <p:sldLayoutId id="2147483805" r:id="rId3"/>
    <p:sldLayoutId id="2147483806" r:id="rId4"/>
    <p:sldLayoutId id="2147483808" r:id="rId5"/>
    <p:sldLayoutId id="2147483810" r:id="rId6"/>
    <p:sldLayoutId id="2147483812" r:id="rId7"/>
    <p:sldLayoutId id="2147483817" r:id="rId8"/>
  </p:sldLayoutIdLst>
  <p:transition spd="med"/>
  <p:txStyles>
    <p:title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228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457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914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1430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1600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1828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p:titleStyle>
    <p:bodyStyle>
      <a:lvl1pPr marL="1117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1pPr>
      <a:lvl2pPr marL="15621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2pPr>
      <a:lvl3pPr marL="2006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3pPr>
      <a:lvl4pPr marL="24511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4pPr>
      <a:lvl5pPr marL="2895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5pPr>
      <a:lvl6pPr marL="32512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6pPr>
      <a:lvl7pPr marL="36068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7pPr>
      <a:lvl8pPr marL="39624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8pPr>
      <a:lvl9pPr marL="43180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9pPr>
    </p:bodyStyle>
    <p:otherStyle>
      <a:lvl1pPr marL="0" marR="0" indent="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1pPr>
      <a:lvl2pPr marL="0" marR="0" indent="2286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2pPr>
      <a:lvl3pPr marL="0" marR="0" indent="4572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3pPr>
      <a:lvl4pPr marL="0" marR="0" indent="6858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4pPr>
      <a:lvl5pPr marL="0" marR="0" indent="9144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5pPr>
      <a:lvl6pPr marL="0" marR="0" indent="11430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6pPr>
      <a:lvl7pPr marL="0" marR="0" indent="13716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7pPr>
      <a:lvl8pPr marL="0" marR="0" indent="16002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8pPr>
      <a:lvl9pPr marL="0" marR="0" indent="18288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1739900" y="355600"/>
            <a:ext cx="20904200" cy="34417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p>
            <a:r>
              <a:t>Title Text</a:t>
            </a:r>
          </a:p>
        </p:txBody>
      </p:sp>
      <p:sp>
        <p:nvSpPr>
          <p:cNvPr id="3" name="Body Level One…"/>
          <p:cNvSpPr txBox="1">
            <a:spLocks noGrp="1"/>
          </p:cNvSpPr>
          <p:nvPr>
            <p:ph type="body" idx="1"/>
          </p:nvPr>
        </p:nvSpPr>
        <p:spPr>
          <a:xfrm>
            <a:off x="1739900" y="3898900"/>
            <a:ext cx="20904200" cy="85471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12041885" y="13078976"/>
            <a:ext cx="474489" cy="471924"/>
          </a:xfrm>
          <a:prstGeom prst="rect">
            <a:avLst/>
          </a:prstGeom>
          <a:ln w="12700">
            <a:miter lim="400000"/>
          </a:ln>
        </p:spPr>
        <p:txBody>
          <a:bodyPr wrap="none" lIns="50800" tIns="50800" rIns="50800" bIns="50800" anchor="b">
            <a:spAutoFit/>
          </a:bodyPr>
          <a:lstStyle>
            <a:lvl1pPr>
              <a:defRPr sz="2400"/>
            </a:lvl1pPr>
          </a:lstStyle>
          <a:p>
            <a:fld id="{86CB4B4D-7CA3-9044-876B-883B54F8677D}" type="slidenum">
              <a:t>‹#›</a:t>
            </a:fld>
            <a:endParaRPr/>
          </a:p>
        </p:txBody>
      </p:sp>
    </p:spTree>
    <p:extLst>
      <p:ext uri="{BB962C8B-B14F-4D97-AF65-F5344CB8AC3E}">
        <p14:creationId xmlns:p14="http://schemas.microsoft.com/office/powerpoint/2010/main" val="3303197766"/>
      </p:ext>
    </p:extLst>
  </p:cSld>
  <p:clrMap bg1="lt1" tx1="dk1" bg2="lt2" tx2="dk2" accent1="accent1" accent2="accent2" accent3="accent3" accent4="accent4" accent5="accent5" accent6="accent6" hlink="hlink" folHlink="folHlink"/>
  <p:sldLayoutIdLst>
    <p:sldLayoutId id="2147483819" r:id="rId1"/>
    <p:sldLayoutId id="2147483820" r:id="rId2"/>
    <p:sldLayoutId id="2147483821" r:id="rId3"/>
    <p:sldLayoutId id="2147483822" r:id="rId4"/>
    <p:sldLayoutId id="2147483823" r:id="rId5"/>
    <p:sldLayoutId id="2147483824" r:id="rId6"/>
    <p:sldLayoutId id="2147483825" r:id="rId7"/>
    <p:sldLayoutId id="2147483826" r:id="rId8"/>
    <p:sldLayoutId id="2147483827" r:id="rId9"/>
  </p:sldLayoutIdLst>
  <p:transition spd="med"/>
  <p:txStyles>
    <p:title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p:titleStyle>
    <p:bodyStyle>
      <a:lvl1pPr marL="1117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1pPr>
      <a:lvl2pPr marL="15621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2pPr>
      <a:lvl3pPr marL="2006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3pPr>
      <a:lvl4pPr marL="24511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4pPr>
      <a:lvl5pPr marL="2895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5pPr>
      <a:lvl6pPr marL="32512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6pPr>
      <a:lvl7pPr marL="36068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7pPr>
      <a:lvl8pPr marL="39624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8pPr>
      <a:lvl9pPr marL="43180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9pPr>
    </p:bodyStyle>
    <p:otherStyle>
      <a:lvl1pPr marL="0" marR="0" indent="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1pPr>
      <a:lvl2pPr marL="0" marR="0" indent="3429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2pPr>
      <a:lvl3pPr marL="0" marR="0" indent="6858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3pPr>
      <a:lvl4pPr marL="0" marR="0" indent="10287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4pPr>
      <a:lvl5pPr marL="0" marR="0" indent="13716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5pPr>
      <a:lvl6pPr marL="0" marR="0" indent="17145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6pPr>
      <a:lvl7pPr marL="0" marR="0" indent="20574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7pPr>
      <a:lvl8pPr marL="0" marR="0" indent="24003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8pPr>
      <a:lvl9pPr marL="0" marR="0" indent="27432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1739900" y="355600"/>
            <a:ext cx="20904200" cy="3441700"/>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lstStyle/>
          <a:p>
            <a:r>
              <a:t>Title Text</a:t>
            </a:r>
          </a:p>
        </p:txBody>
      </p:sp>
      <p:sp>
        <p:nvSpPr>
          <p:cNvPr id="3" name="Body Level One…"/>
          <p:cNvSpPr txBox="1">
            <a:spLocks noGrp="1"/>
          </p:cNvSpPr>
          <p:nvPr>
            <p:ph type="body" idx="1"/>
          </p:nvPr>
        </p:nvSpPr>
        <p:spPr>
          <a:xfrm>
            <a:off x="1739900" y="3898900"/>
            <a:ext cx="20904200" cy="8547100"/>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11942057" y="13078976"/>
            <a:ext cx="474489" cy="471924"/>
          </a:xfrm>
          <a:prstGeom prst="rect">
            <a:avLst/>
          </a:prstGeom>
          <a:ln w="12700">
            <a:miter lim="400000"/>
          </a:ln>
        </p:spPr>
        <p:txBody>
          <a:bodyPr wrap="none" lIns="50800" tIns="50800" rIns="50800" bIns="50800" anchor="b">
            <a:spAutoFit/>
          </a:bodyPr>
          <a:lstStyle>
            <a:lvl1pPr algn="ctr" defTabSz="825500">
              <a:defRPr sz="2400">
                <a:latin typeface="+mj-lt"/>
                <a:ea typeface="+mj-ea"/>
                <a:cs typeface="+mj-cs"/>
                <a:sym typeface="Gill Sans"/>
              </a:defRPr>
            </a:lvl1pPr>
          </a:lstStyle>
          <a:p>
            <a:fld id="{86CB4B4D-7CA3-9044-876B-883B54F8677D}" type="slidenum">
              <a:t>‹#›</a:t>
            </a:fld>
            <a:endParaRPr/>
          </a:p>
        </p:txBody>
      </p:sp>
    </p:spTree>
    <p:extLst>
      <p:ext uri="{BB962C8B-B14F-4D97-AF65-F5344CB8AC3E}">
        <p14:creationId xmlns:p14="http://schemas.microsoft.com/office/powerpoint/2010/main" val="1733118574"/>
      </p:ext>
    </p:extLst>
  </p:cSld>
  <p:clrMap bg1="lt1" tx1="dk1" bg2="lt2" tx2="dk2" accent1="accent1" accent2="accent2" accent3="accent3" accent4="accent4" accent5="accent5" accent6="accent6" hlink="hlink" folHlink="folHlink"/>
  <p:sldLayoutIdLst>
    <p:sldLayoutId id="2147483829" r:id="rId1"/>
    <p:sldLayoutId id="2147483830" r:id="rId2"/>
    <p:sldLayoutId id="2147483831" r:id="rId3"/>
    <p:sldLayoutId id="2147483832" r:id="rId4"/>
    <p:sldLayoutId id="2147483833" r:id="rId5"/>
    <p:sldLayoutId id="2147483834" r:id="rId6"/>
    <p:sldLayoutId id="2147483835" r:id="rId7"/>
    <p:sldLayoutId id="2147483836" r:id="rId8"/>
    <p:sldLayoutId id="2147483837" r:id="rId9"/>
    <p:sldLayoutId id="2147483838" r:id="rId10"/>
  </p:sldLayoutIdLst>
  <p:transition spd="med"/>
  <p:txStyles>
    <p:title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228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457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914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1430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1600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1828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p:titleStyle>
    <p:bodyStyle>
      <a:lvl1pPr marL="1117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1pPr>
      <a:lvl2pPr marL="15621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2pPr>
      <a:lvl3pPr marL="2006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3pPr>
      <a:lvl4pPr marL="24511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4pPr>
      <a:lvl5pPr marL="2895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5pPr>
      <a:lvl6pPr marL="32512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6pPr>
      <a:lvl7pPr marL="36068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7pPr>
      <a:lvl8pPr marL="39624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8pPr>
      <a:lvl9pPr marL="43180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9pPr>
    </p:bodyStyle>
    <p:otherStyle>
      <a:lvl1pPr marL="0" marR="0" indent="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1pPr>
      <a:lvl2pPr marL="0" marR="0" indent="2286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2pPr>
      <a:lvl3pPr marL="0" marR="0" indent="4572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3pPr>
      <a:lvl4pPr marL="0" marR="0" indent="6858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4pPr>
      <a:lvl5pPr marL="0" marR="0" indent="9144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5pPr>
      <a:lvl6pPr marL="0" marR="0" indent="11430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6pPr>
      <a:lvl7pPr marL="0" marR="0" indent="13716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7pPr>
      <a:lvl8pPr marL="0" marR="0" indent="16002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8pPr>
      <a:lvl9pPr marL="0" marR="0" indent="18288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2" y="1517904"/>
            <a:ext cx="6887180" cy="1066190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505838" y="2247675"/>
            <a:ext cx="5894964" cy="920236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8" name="Rectangle 37"/>
          <p:cNvSpPr/>
          <p:nvPr/>
        </p:nvSpPr>
        <p:spPr>
          <a:xfrm>
            <a:off x="23631728" y="1517904"/>
            <a:ext cx="768096" cy="10661904"/>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7738536" y="1728216"/>
            <a:ext cx="14630400" cy="10241280"/>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24930" y="12712701"/>
            <a:ext cx="5486400" cy="730250"/>
          </a:xfrm>
          <a:prstGeom prst="rect">
            <a:avLst/>
          </a:prstGeom>
        </p:spPr>
        <p:txBody>
          <a:bodyPr vert="horz" lIns="91440" tIns="45720" rIns="91440" bIns="45720" rtlCol="0" anchor="ctr"/>
          <a:lstStyle>
            <a:lvl1pPr algn="l">
              <a:defRPr sz="2200">
                <a:solidFill>
                  <a:schemeClr val="tx1">
                    <a:lumMod val="50000"/>
                    <a:lumOff val="50000"/>
                  </a:schemeClr>
                </a:solidFill>
              </a:defRPr>
            </a:lvl1pPr>
          </a:lstStyle>
          <a:p>
            <a:fld id="{5586B75A-687E-405C-8A0B-8D00578BA2C3}" type="datetimeFigureOut">
              <a:rPr lang="en-US" smtClean="0"/>
              <a:pPr/>
              <a:t>1/30/23</a:t>
            </a:fld>
            <a:endParaRPr lang="en-US" dirty="0"/>
          </a:p>
        </p:txBody>
      </p:sp>
      <p:sp>
        <p:nvSpPr>
          <p:cNvPr id="5" name="Footer Placeholder 4"/>
          <p:cNvSpPr>
            <a:spLocks noGrp="1"/>
          </p:cNvSpPr>
          <p:nvPr>
            <p:ph type="ftr" sz="quarter" idx="3"/>
          </p:nvPr>
        </p:nvSpPr>
        <p:spPr>
          <a:xfrm>
            <a:off x="7738537" y="12712701"/>
            <a:ext cx="11823034" cy="730250"/>
          </a:xfrm>
          <a:prstGeom prst="rect">
            <a:avLst/>
          </a:prstGeom>
        </p:spPr>
        <p:txBody>
          <a:bodyPr vert="horz" lIns="91440" tIns="45720" rIns="91440" bIns="45720" rtlCol="0" anchor="ctr"/>
          <a:lstStyle>
            <a:lvl1pPr algn="l">
              <a:defRPr sz="2200">
                <a:solidFill>
                  <a:schemeClr val="tx1">
                    <a:lumMod val="50000"/>
                    <a:lumOff val="50000"/>
                  </a:schemeClr>
                </a:solidFill>
              </a:defRPr>
            </a:lvl1pPr>
          </a:lstStyle>
          <a:p>
            <a:endParaRPr lang="en-US" dirty="0"/>
          </a:p>
        </p:txBody>
      </p:sp>
      <p:sp>
        <p:nvSpPr>
          <p:cNvPr id="6" name="Slide Number Placeholder 5"/>
          <p:cNvSpPr>
            <a:spLocks noGrp="1"/>
          </p:cNvSpPr>
          <p:nvPr>
            <p:ph type="sldNum" sz="quarter" idx="4"/>
          </p:nvPr>
        </p:nvSpPr>
        <p:spPr>
          <a:xfrm>
            <a:off x="21268271" y="12712701"/>
            <a:ext cx="3061854" cy="730250"/>
          </a:xfrm>
          <a:prstGeom prst="rect">
            <a:avLst/>
          </a:prstGeom>
        </p:spPr>
        <p:txBody>
          <a:bodyPr vert="horz" lIns="91440" tIns="45720" rIns="91440" bIns="45720" rtlCol="0" anchor="ctr"/>
          <a:lstStyle>
            <a:lvl1pPr algn="r">
              <a:defRPr sz="2400" b="1">
                <a:solidFill>
                  <a:schemeClr val="accent1"/>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722930113"/>
      </p:ext>
    </p:extLst>
  </p:cSld>
  <p:clrMap bg1="lt1" tx1="dk1" bg2="lt2" tx2="dk2" accent1="accent1" accent2="accent2" accent3="accent3" accent4="accent4" accent5="accent5" accent6="accent6" hlink="hlink" folHlink="folHlink"/>
  <p:sldLayoutIdLst>
    <p:sldLayoutId id="2147483850" r:id="rId1"/>
    <p:sldLayoutId id="2147483851" r:id="rId2"/>
    <p:sldLayoutId id="2147483852" r:id="rId3"/>
    <p:sldLayoutId id="2147483853" r:id="rId4"/>
    <p:sldLayoutId id="2147483854" r:id="rId5"/>
    <p:sldLayoutId id="2147483855" r:id="rId6"/>
    <p:sldLayoutId id="2147483856" r:id="rId7"/>
    <p:sldLayoutId id="2147483857" r:id="rId8"/>
    <p:sldLayoutId id="2147483858" r:id="rId9"/>
    <p:sldLayoutId id="2147483859" r:id="rId10"/>
    <p:sldLayoutId id="2147483860" r:id="rId11"/>
  </p:sldLayoutIdLst>
  <p:hf sldNum="0" hdr="0" ftr="0" dt="0"/>
  <p:txStyles>
    <p:titleStyle>
      <a:lvl1pPr algn="l" defTabSz="1828800" rtl="0" eaLnBrk="1" latinLnBrk="0" hangingPunct="1">
        <a:lnSpc>
          <a:spcPct val="90000"/>
        </a:lnSpc>
        <a:spcBef>
          <a:spcPct val="0"/>
        </a:spcBef>
        <a:buNone/>
        <a:defRPr sz="7200" kern="1200" spc="-120" baseline="0">
          <a:solidFill>
            <a:srgbClr val="FFFFFF"/>
          </a:solidFill>
          <a:latin typeface="+mj-lt"/>
          <a:ea typeface="+mj-ea"/>
          <a:cs typeface="+mj-cs"/>
        </a:defRPr>
      </a:lvl1pPr>
    </p:titleStyle>
    <p:bodyStyle>
      <a:lvl1pPr marL="365760" indent="-365760" algn="l" defTabSz="1828800" rtl="0" eaLnBrk="1" latinLnBrk="0" hangingPunct="1">
        <a:lnSpc>
          <a:spcPct val="90000"/>
        </a:lnSpc>
        <a:spcBef>
          <a:spcPts val="2400"/>
        </a:spcBef>
        <a:buClr>
          <a:schemeClr val="accent1"/>
        </a:buClr>
        <a:buFont typeface="Wingdings 2" pitchFamily="18" charset="2"/>
        <a:buChar char=""/>
        <a:defRPr sz="4000" kern="1200">
          <a:solidFill>
            <a:schemeClr val="tx1">
              <a:lumMod val="75000"/>
              <a:lumOff val="25000"/>
            </a:schemeClr>
          </a:solidFill>
          <a:latin typeface="+mn-lt"/>
          <a:ea typeface="+mn-ea"/>
          <a:cs typeface="+mn-cs"/>
        </a:defRPr>
      </a:lvl1pPr>
      <a:lvl2pPr marL="1371600" indent="-365760" algn="l" defTabSz="1828800" rtl="0" eaLnBrk="1" latinLnBrk="0" hangingPunct="1">
        <a:lnSpc>
          <a:spcPct val="90000"/>
        </a:lnSpc>
        <a:spcBef>
          <a:spcPts val="500"/>
        </a:spcBef>
        <a:spcAft>
          <a:spcPts val="500"/>
        </a:spcAft>
        <a:buClr>
          <a:schemeClr val="accent1"/>
        </a:buClr>
        <a:buFont typeface="Wingdings 2" pitchFamily="18" charset="2"/>
        <a:buChar char=""/>
        <a:defRPr sz="3600" kern="1200">
          <a:solidFill>
            <a:schemeClr val="tx1">
              <a:lumMod val="75000"/>
              <a:lumOff val="25000"/>
            </a:schemeClr>
          </a:solidFill>
          <a:latin typeface="+mn-lt"/>
          <a:ea typeface="+mn-ea"/>
          <a:cs typeface="+mn-cs"/>
        </a:defRPr>
      </a:lvl2pPr>
      <a:lvl3pPr marL="2286000" indent="-365760" algn="l" defTabSz="1828800" rtl="0" eaLnBrk="1" latinLnBrk="0" hangingPunct="1">
        <a:lnSpc>
          <a:spcPct val="90000"/>
        </a:lnSpc>
        <a:spcBef>
          <a:spcPts val="500"/>
        </a:spcBef>
        <a:spcAft>
          <a:spcPts val="500"/>
        </a:spcAft>
        <a:buClr>
          <a:schemeClr val="accent1"/>
        </a:buClr>
        <a:buFont typeface="Wingdings 2" pitchFamily="18" charset="2"/>
        <a:buChar char=""/>
        <a:defRPr sz="3200" kern="1200">
          <a:solidFill>
            <a:schemeClr val="tx1">
              <a:lumMod val="75000"/>
              <a:lumOff val="25000"/>
            </a:schemeClr>
          </a:solidFill>
          <a:latin typeface="+mn-lt"/>
          <a:ea typeface="+mn-ea"/>
          <a:cs typeface="+mn-cs"/>
        </a:defRPr>
      </a:lvl3pPr>
      <a:lvl4pPr marL="3200400" indent="-365760" algn="l" defTabSz="1828800" rtl="0" eaLnBrk="1" latinLnBrk="0" hangingPunct="1">
        <a:lnSpc>
          <a:spcPct val="90000"/>
        </a:lnSpc>
        <a:spcBef>
          <a:spcPts val="500"/>
        </a:spcBef>
        <a:spcAft>
          <a:spcPts val="500"/>
        </a:spcAft>
        <a:buClr>
          <a:schemeClr val="accent1"/>
        </a:buClr>
        <a:buFont typeface="Wingdings 2" pitchFamily="18" charset="2"/>
        <a:buChar char=""/>
        <a:defRPr sz="2800" kern="1200">
          <a:solidFill>
            <a:schemeClr val="tx1">
              <a:lumMod val="75000"/>
              <a:lumOff val="25000"/>
            </a:schemeClr>
          </a:solidFill>
          <a:latin typeface="+mn-lt"/>
          <a:ea typeface="+mn-ea"/>
          <a:cs typeface="+mn-cs"/>
        </a:defRPr>
      </a:lvl4pPr>
      <a:lvl5pPr marL="4114800" indent="-365760" algn="l" defTabSz="1828800" rtl="0" eaLnBrk="1" latinLnBrk="0" hangingPunct="1">
        <a:lnSpc>
          <a:spcPct val="90000"/>
        </a:lnSpc>
        <a:spcBef>
          <a:spcPts val="500"/>
        </a:spcBef>
        <a:spcAft>
          <a:spcPts val="500"/>
        </a:spcAft>
        <a:buClr>
          <a:schemeClr val="accent1"/>
        </a:buClr>
        <a:buFont typeface="Wingdings 2" pitchFamily="18" charset="2"/>
        <a:buChar char=""/>
        <a:defRPr sz="2800" kern="1200">
          <a:solidFill>
            <a:schemeClr val="tx1">
              <a:lumMod val="75000"/>
              <a:lumOff val="25000"/>
            </a:schemeClr>
          </a:solidFill>
          <a:latin typeface="+mn-lt"/>
          <a:ea typeface="+mn-ea"/>
          <a:cs typeface="+mn-cs"/>
        </a:defRPr>
      </a:lvl5pPr>
      <a:lvl6pPr marL="5029200" indent="-457200" algn="l" defTabSz="1828800" rtl="0" eaLnBrk="1" latinLnBrk="0" hangingPunct="1">
        <a:lnSpc>
          <a:spcPct val="90000"/>
        </a:lnSpc>
        <a:spcBef>
          <a:spcPts val="500"/>
        </a:spcBef>
        <a:spcAft>
          <a:spcPts val="500"/>
        </a:spcAft>
        <a:buClr>
          <a:schemeClr val="accent1"/>
        </a:buClr>
        <a:buFont typeface="Wingdings 2" pitchFamily="18" charset="2"/>
        <a:buChar char=""/>
        <a:defRPr sz="2800" kern="1200">
          <a:solidFill>
            <a:schemeClr val="tx1">
              <a:lumMod val="75000"/>
              <a:lumOff val="25000"/>
            </a:schemeClr>
          </a:solidFill>
          <a:latin typeface="+mn-lt"/>
          <a:ea typeface="+mn-ea"/>
          <a:cs typeface="+mn-cs"/>
        </a:defRPr>
      </a:lvl6pPr>
      <a:lvl7pPr marL="5943600" indent="-457200" algn="l" defTabSz="1828800" rtl="0" eaLnBrk="1" latinLnBrk="0" hangingPunct="1">
        <a:lnSpc>
          <a:spcPct val="90000"/>
        </a:lnSpc>
        <a:spcBef>
          <a:spcPts val="500"/>
        </a:spcBef>
        <a:spcAft>
          <a:spcPts val="500"/>
        </a:spcAft>
        <a:buClr>
          <a:schemeClr val="accent1"/>
        </a:buClr>
        <a:buFont typeface="Wingdings 2" pitchFamily="18" charset="2"/>
        <a:buChar char=""/>
        <a:defRPr sz="2800" kern="1200">
          <a:solidFill>
            <a:schemeClr val="tx1">
              <a:lumMod val="75000"/>
              <a:lumOff val="25000"/>
            </a:schemeClr>
          </a:solidFill>
          <a:latin typeface="+mn-lt"/>
          <a:ea typeface="+mn-ea"/>
          <a:cs typeface="+mn-cs"/>
        </a:defRPr>
      </a:lvl7pPr>
      <a:lvl8pPr marL="6858000" indent="-457200" algn="l" defTabSz="1828800" rtl="0" eaLnBrk="1" latinLnBrk="0" hangingPunct="1">
        <a:lnSpc>
          <a:spcPct val="90000"/>
        </a:lnSpc>
        <a:spcBef>
          <a:spcPts val="500"/>
        </a:spcBef>
        <a:spcAft>
          <a:spcPts val="500"/>
        </a:spcAft>
        <a:buClr>
          <a:schemeClr val="accent1"/>
        </a:buClr>
        <a:buFont typeface="Wingdings 2" pitchFamily="18" charset="2"/>
        <a:buChar char=""/>
        <a:defRPr sz="2800" kern="1200">
          <a:solidFill>
            <a:schemeClr val="tx1">
              <a:lumMod val="75000"/>
              <a:lumOff val="25000"/>
            </a:schemeClr>
          </a:solidFill>
          <a:latin typeface="+mn-lt"/>
          <a:ea typeface="+mn-ea"/>
          <a:cs typeface="+mn-cs"/>
        </a:defRPr>
      </a:lvl8pPr>
      <a:lvl9pPr marL="7772400" indent="-457200" algn="l" defTabSz="1828800" rtl="0" eaLnBrk="1" latinLnBrk="0" hangingPunct="1">
        <a:lnSpc>
          <a:spcPct val="90000"/>
        </a:lnSpc>
        <a:spcBef>
          <a:spcPts val="500"/>
        </a:spcBef>
        <a:spcAft>
          <a:spcPts val="500"/>
        </a:spcAft>
        <a:buClr>
          <a:schemeClr val="accent1"/>
        </a:buClr>
        <a:buFont typeface="Wingdings 2" pitchFamily="18" charset="2"/>
        <a:buChar char=""/>
        <a:defRPr sz="2800" kern="1200">
          <a:solidFill>
            <a:schemeClr val="tx1">
              <a:lumMod val="75000"/>
              <a:lumOff val="25000"/>
            </a:schemeClr>
          </a:solidFill>
          <a:latin typeface="+mn-lt"/>
          <a:ea typeface="+mn-ea"/>
          <a:cs typeface="+mn-cs"/>
        </a:defRPr>
      </a:lvl9pPr>
    </p:bodyStyle>
    <p:other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8.tif"/><Relationship Id="rId13" Type="http://schemas.openxmlformats.org/officeDocument/2006/relationships/image" Target="../media/image13.tif"/><Relationship Id="rId3" Type="http://schemas.openxmlformats.org/officeDocument/2006/relationships/image" Target="../media/image3.tif"/><Relationship Id="rId7" Type="http://schemas.openxmlformats.org/officeDocument/2006/relationships/image" Target="../media/image7.tif"/><Relationship Id="rId12" Type="http://schemas.openxmlformats.org/officeDocument/2006/relationships/image" Target="../media/image12.tif"/><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6.tif"/><Relationship Id="rId11" Type="http://schemas.openxmlformats.org/officeDocument/2006/relationships/image" Target="../media/image11.tif"/><Relationship Id="rId5" Type="http://schemas.openxmlformats.org/officeDocument/2006/relationships/image" Target="../media/image5.tif"/><Relationship Id="rId10" Type="http://schemas.openxmlformats.org/officeDocument/2006/relationships/image" Target="../media/image10.tif"/><Relationship Id="rId4" Type="http://schemas.openxmlformats.org/officeDocument/2006/relationships/image" Target="../media/image4.tif"/><Relationship Id="rId9" Type="http://schemas.openxmlformats.org/officeDocument/2006/relationships/image" Target="../media/image9.tif"/></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15.xml"/><Relationship Id="rId6" Type="http://schemas.openxmlformats.org/officeDocument/2006/relationships/image" Target="../media/image22.jpeg"/><Relationship Id="rId5" Type="http://schemas.openxmlformats.org/officeDocument/2006/relationships/image" Target="../media/image21.svg"/><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16.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openxmlformats.org/officeDocument/2006/relationships/image" Target="../media/image29.png"/><Relationship Id="rId5" Type="http://schemas.openxmlformats.org/officeDocument/2006/relationships/image" Target="../media/image25.png"/><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31.png"/></Relationships>
</file>

<file path=ppt/slides/_rels/slide23.xml.rels><?xml version="1.0" encoding="UTF-8" standalone="yes"?>
<Relationships xmlns="http://schemas.openxmlformats.org/package/2006/relationships"><Relationship Id="rId3" Type="http://schemas.openxmlformats.org/officeDocument/2006/relationships/image" Target="../media/image32.tif"/><Relationship Id="rId2" Type="http://schemas.openxmlformats.org/officeDocument/2006/relationships/notesSlide" Target="../notesSlides/notesSlide17.xml"/><Relationship Id="rId1" Type="http://schemas.openxmlformats.org/officeDocument/2006/relationships/slideLayout" Target="../slideLayouts/slideLayout15.xml"/><Relationship Id="rId6" Type="http://schemas.openxmlformats.org/officeDocument/2006/relationships/image" Target="../media/image33.tif"/><Relationship Id="rId5" Type="http://schemas.openxmlformats.org/officeDocument/2006/relationships/hyperlink" Target="http://vrl.cs.brown.edu/color" TargetMode="External"/><Relationship Id="rId4" Type="http://schemas.openxmlformats.org/officeDocument/2006/relationships/hyperlink" Target="http://colorbrewer2.org/" TargetMode="Externa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34.tiff"/><Relationship Id="rId2" Type="http://schemas.openxmlformats.org/officeDocument/2006/relationships/notesSlide" Target="../notesSlides/notesSlide19.xml"/><Relationship Id="rId1" Type="http://schemas.openxmlformats.org/officeDocument/2006/relationships/slideLayout" Target="../slideLayouts/slideLayout35.xml"/><Relationship Id="rId4" Type="http://schemas.openxmlformats.org/officeDocument/2006/relationships/image" Target="../media/image35.tiff"/></Relationships>
</file>

<file path=ppt/slides/_rels/slide26.xml.rels><?xml version="1.0" encoding="UTF-8" standalone="yes"?>
<Relationships xmlns="http://schemas.openxmlformats.org/package/2006/relationships"><Relationship Id="rId3" Type="http://schemas.openxmlformats.org/officeDocument/2006/relationships/image" Target="../media/image36.tif"/><Relationship Id="rId2" Type="http://schemas.openxmlformats.org/officeDocument/2006/relationships/notesSlide" Target="../notesSlides/notesSlide20.xml"/><Relationship Id="rId1" Type="http://schemas.openxmlformats.org/officeDocument/2006/relationships/slideLayout" Target="../slideLayouts/slideLayout35.xml"/><Relationship Id="rId6" Type="http://schemas.openxmlformats.org/officeDocument/2006/relationships/image" Target="../media/image39.tif"/><Relationship Id="rId5" Type="http://schemas.openxmlformats.org/officeDocument/2006/relationships/image" Target="../media/image38.tif"/><Relationship Id="rId4" Type="http://schemas.openxmlformats.org/officeDocument/2006/relationships/image" Target="../media/image37.tif"/></Relationships>
</file>

<file path=ppt/slides/_rels/slide27.xml.rels><?xml version="1.0" encoding="UTF-8" standalone="yes"?>
<Relationships xmlns="http://schemas.openxmlformats.org/package/2006/relationships"><Relationship Id="rId3" Type="http://schemas.openxmlformats.org/officeDocument/2006/relationships/image" Target="../media/image40.tif"/><Relationship Id="rId2" Type="http://schemas.openxmlformats.org/officeDocument/2006/relationships/notesSlide" Target="../notesSlides/notesSlide21.xml"/><Relationship Id="rId1" Type="http://schemas.openxmlformats.org/officeDocument/2006/relationships/slideLayout" Target="../slideLayouts/slideLayout35.xml"/><Relationship Id="rId4" Type="http://schemas.openxmlformats.org/officeDocument/2006/relationships/image" Target="../media/image41.tif"/></Relationships>
</file>

<file path=ppt/slides/_rels/slide2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2.xml"/><Relationship Id="rId1" Type="http://schemas.openxmlformats.org/officeDocument/2006/relationships/slideLayout" Target="../slideLayouts/slideLayout35.xml"/><Relationship Id="rId5" Type="http://schemas.openxmlformats.org/officeDocument/2006/relationships/image" Target="../media/image44.png"/><Relationship Id="rId4" Type="http://schemas.openxmlformats.org/officeDocument/2006/relationships/image" Target="../media/image43.png"/></Relationships>
</file>

<file path=ppt/slides/_rels/slide29.xml.rels><?xml version="1.0" encoding="UTF-8" standalone="yes"?>
<Relationships xmlns="http://schemas.openxmlformats.org/package/2006/relationships"><Relationship Id="rId3" Type="http://schemas.openxmlformats.org/officeDocument/2006/relationships/image" Target="../media/image45.tif"/><Relationship Id="rId2" Type="http://schemas.openxmlformats.org/officeDocument/2006/relationships/notesSlide" Target="../notesSlides/notesSlide23.xml"/><Relationship Id="rId1" Type="http://schemas.openxmlformats.org/officeDocument/2006/relationships/slideLayout" Target="../slideLayouts/slideLayout3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45.tif"/><Relationship Id="rId2" Type="http://schemas.openxmlformats.org/officeDocument/2006/relationships/notesSlide" Target="../notesSlides/notesSlide24.xml"/><Relationship Id="rId1" Type="http://schemas.openxmlformats.org/officeDocument/2006/relationships/slideLayout" Target="../slideLayouts/slideLayout3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5.xml"/></Relationships>
</file>

<file path=ppt/slides/_rels/slide39.xml.rels><?xml version="1.0" encoding="UTF-8" standalone="yes"?>
<Relationships xmlns="http://schemas.openxmlformats.org/package/2006/relationships"><Relationship Id="rId3" Type="http://schemas.openxmlformats.org/officeDocument/2006/relationships/image" Target="../media/image46.tif"/><Relationship Id="rId2" Type="http://schemas.openxmlformats.org/officeDocument/2006/relationships/notesSlide" Target="../notesSlides/notesSlide33.xml"/><Relationship Id="rId1" Type="http://schemas.openxmlformats.org/officeDocument/2006/relationships/slideLayout" Target="../slideLayouts/slideLayout35.xml"/></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4.xml"/><Relationship Id="rId1" Type="http://schemas.openxmlformats.org/officeDocument/2006/relationships/slideLayout" Target="../slideLayouts/slideLayout21.xml"/></Relationships>
</file>

<file path=ppt/slides/_rels/slide7.xml.rels><?xml version="1.0" encoding="UTF-8" standalone="yes"?>
<Relationships xmlns="http://schemas.openxmlformats.org/package/2006/relationships"><Relationship Id="rId3" Type="http://schemas.openxmlformats.org/officeDocument/2006/relationships/hyperlink" Target="https://askabiologist.asu.edu/rods-and-cones" TargetMode="External"/><Relationship Id="rId2" Type="http://schemas.openxmlformats.org/officeDocument/2006/relationships/notesSlide" Target="../notesSlides/notesSlide5.xml"/><Relationship Id="rId1" Type="http://schemas.openxmlformats.org/officeDocument/2006/relationships/slideLayout" Target="../slideLayouts/slideLayout33.xml"/><Relationship Id="rId5" Type="http://schemas.openxmlformats.org/officeDocument/2006/relationships/image" Target="../media/image16.tif"/><Relationship Id="rId4" Type="http://schemas.openxmlformats.org/officeDocument/2006/relationships/hyperlink" Target="https://askabiologist.asu.edu/sites/default/files/resources/articles/seecolor/Light-though-eye-big.png"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s://askabiologist.asu.edu/rods-and-cones" TargetMode="External"/><Relationship Id="rId7"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33.xml"/><Relationship Id="rId6" Type="http://schemas.openxmlformats.org/officeDocument/2006/relationships/image" Target="../media/image17.png"/><Relationship Id="rId5" Type="http://schemas.openxmlformats.org/officeDocument/2006/relationships/image" Target="../media/image16.tif"/><Relationship Id="rId4" Type="http://schemas.openxmlformats.org/officeDocument/2006/relationships/hyperlink" Target="https://askabiologist.asu.edu/sites/default/files/resources/articles/seecolor/Light-though-eye-big.png"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33.xml"/><Relationship Id="rId5" Type="http://schemas.openxmlformats.org/officeDocument/2006/relationships/hyperlink" Target="https://askabiologist.asu.edu/sites/default/files/resources/articles/seecolor/Light-though-eye-big.png" TargetMode="External"/><Relationship Id="rId4" Type="http://schemas.openxmlformats.org/officeDocument/2006/relationships/hyperlink" Target="https://askabiologist.asu.edu/rods-and-cones"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Lecture 1: Introduction and Course Overview"/>
          <p:cNvSpPr txBox="1">
            <a:spLocks noGrp="1"/>
          </p:cNvSpPr>
          <p:nvPr>
            <p:ph type="ctrTitle"/>
          </p:nvPr>
        </p:nvSpPr>
        <p:spPr>
          <a:xfrm>
            <a:off x="2925538" y="2941888"/>
            <a:ext cx="18545712" cy="4635500"/>
          </a:xfrm>
          <a:prstGeom prst="rect">
            <a:avLst/>
          </a:prstGeom>
        </p:spPr>
        <p:txBody>
          <a:bodyPr/>
          <a:lstStyle/>
          <a:p>
            <a:r>
              <a:rPr dirty="0"/>
              <a:t>Lecture </a:t>
            </a:r>
            <a:r>
              <a:rPr lang="en-US" dirty="0"/>
              <a:t>6</a:t>
            </a:r>
            <a:r>
              <a:rPr dirty="0"/>
              <a:t>: </a:t>
            </a:r>
            <a:r>
              <a:rPr lang="en-US" dirty="0"/>
              <a:t>Perception - Color</a:t>
            </a:r>
            <a:endParaRPr dirty="0"/>
          </a:p>
        </p:txBody>
      </p:sp>
      <p:sp>
        <p:nvSpPr>
          <p:cNvPr id="138" name="DS4200 Information Presentation &amp; Visualization…"/>
          <p:cNvSpPr txBox="1">
            <a:spLocks noGrp="1"/>
          </p:cNvSpPr>
          <p:nvPr>
            <p:ph type="subTitle" sz="half" idx="1"/>
          </p:nvPr>
        </p:nvSpPr>
        <p:spPr>
          <a:xfrm>
            <a:off x="1739900" y="7886700"/>
            <a:ext cx="20904200" cy="3289300"/>
          </a:xfrm>
          <a:prstGeom prst="rect">
            <a:avLst/>
          </a:prstGeom>
        </p:spPr>
        <p:txBody>
          <a:bodyPr/>
          <a:lstStyle/>
          <a:p>
            <a:pPr>
              <a:defRPr cap="small"/>
            </a:pPr>
            <a:r>
              <a:rPr lang="en-US" dirty="0"/>
              <a:t>DS 4200</a:t>
            </a:r>
          </a:p>
          <a:p>
            <a:pPr>
              <a:defRPr cap="small"/>
            </a:pPr>
            <a:r>
              <a:rPr lang="en-US" dirty="0"/>
              <a:t>Spring 2023</a:t>
            </a:r>
            <a:endParaRPr dirty="0"/>
          </a:p>
          <a:p>
            <a:pPr>
              <a:spcBef>
                <a:spcPts val="600"/>
              </a:spcBef>
              <a:defRPr i="1"/>
            </a:pPr>
            <a:r>
              <a:rPr dirty="0"/>
              <a:t>Prof. </a:t>
            </a:r>
            <a:r>
              <a:rPr lang="en-US" dirty="0"/>
              <a:t>Ab </a:t>
            </a:r>
            <a:r>
              <a:rPr lang="en-US" dirty="0" err="1"/>
              <a:t>Mosca</a:t>
            </a:r>
            <a:r>
              <a:rPr lang="en-US" dirty="0"/>
              <a:t> (they/them)</a:t>
            </a:r>
            <a:endParaRPr dirty="0"/>
          </a:p>
          <a:p>
            <a:pPr>
              <a:defRPr sz="4000" i="1" cap="small"/>
            </a:pPr>
            <a:r>
              <a:rPr dirty="0"/>
              <a:t>Northeastern University</a:t>
            </a:r>
          </a:p>
        </p:txBody>
      </p:sp>
      <p:sp>
        <p:nvSpPr>
          <p:cNvPr id="139"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1</a:t>
            </a:fld>
            <a:endParaRPr/>
          </a:p>
        </p:txBody>
      </p:sp>
      <p:grpSp>
        <p:nvGrpSpPr>
          <p:cNvPr id="145" name="Group"/>
          <p:cNvGrpSpPr/>
          <p:nvPr/>
        </p:nvGrpSpPr>
        <p:grpSpPr>
          <a:xfrm>
            <a:off x="-101600" y="25213"/>
            <a:ext cx="3022952" cy="13627105"/>
            <a:chOff x="0" y="0"/>
            <a:chExt cx="3022951" cy="13627103"/>
          </a:xfrm>
        </p:grpSpPr>
        <p:pic>
          <p:nvPicPr>
            <p:cNvPr id="140" name="droppedImage.tiff" descr="droppedImage.tiff"/>
            <p:cNvPicPr>
              <a:picLocks noChangeAspect="1"/>
            </p:cNvPicPr>
            <p:nvPr/>
          </p:nvPicPr>
          <p:blipFill>
            <a:blip r:embed="rId3"/>
            <a:stretch>
              <a:fillRect/>
            </a:stretch>
          </p:blipFill>
          <p:spPr>
            <a:xfrm>
              <a:off x="0" y="0"/>
              <a:ext cx="3022951" cy="3022951"/>
            </a:xfrm>
            <a:prstGeom prst="rect">
              <a:avLst/>
            </a:prstGeom>
            <a:ln w="12700" cap="flat">
              <a:noFill/>
              <a:miter lim="400000"/>
            </a:ln>
            <a:effectLst>
              <a:outerShdw blurRad="215900" dist="63500" dir="2520000" rotWithShape="0">
                <a:srgbClr val="5E5E5E">
                  <a:alpha val="50000"/>
                </a:srgbClr>
              </a:outerShdw>
            </a:effectLst>
          </p:spPr>
        </p:pic>
        <p:pic>
          <p:nvPicPr>
            <p:cNvPr id="141" name="droppedImage.tiff" descr="droppedImage.tiff"/>
            <p:cNvPicPr>
              <a:picLocks noChangeAspect="1"/>
            </p:cNvPicPr>
            <p:nvPr/>
          </p:nvPicPr>
          <p:blipFill>
            <a:blip r:embed="rId4"/>
            <a:stretch>
              <a:fillRect/>
            </a:stretch>
          </p:blipFill>
          <p:spPr>
            <a:xfrm>
              <a:off x="0" y="3059224"/>
              <a:ext cx="3022951" cy="2176799"/>
            </a:xfrm>
            <a:prstGeom prst="rect">
              <a:avLst/>
            </a:prstGeom>
            <a:ln w="12700" cap="flat">
              <a:noFill/>
              <a:miter lim="400000"/>
            </a:ln>
            <a:effectLst>
              <a:outerShdw blurRad="215900" dist="63500" dir="2520000" rotWithShape="0">
                <a:srgbClr val="5E5E5E">
                  <a:alpha val="50000"/>
                </a:srgbClr>
              </a:outerShdw>
            </a:effectLst>
          </p:spPr>
        </p:pic>
        <p:pic>
          <p:nvPicPr>
            <p:cNvPr id="142" name="droppedImage.tiff" descr="droppedImage.tiff"/>
            <p:cNvPicPr>
              <a:picLocks noChangeAspect="1"/>
            </p:cNvPicPr>
            <p:nvPr/>
          </p:nvPicPr>
          <p:blipFill>
            <a:blip r:embed="rId5"/>
            <a:stretch>
              <a:fillRect/>
            </a:stretch>
          </p:blipFill>
          <p:spPr>
            <a:xfrm>
              <a:off x="0" y="5271416"/>
              <a:ext cx="3022951" cy="2362021"/>
            </a:xfrm>
            <a:prstGeom prst="rect">
              <a:avLst/>
            </a:prstGeom>
            <a:ln w="12700" cap="flat">
              <a:noFill/>
              <a:miter lim="400000"/>
            </a:ln>
            <a:effectLst>
              <a:outerShdw blurRad="215900" dist="63500" dir="2520000" rotWithShape="0">
                <a:srgbClr val="5E5E5E">
                  <a:alpha val="50000"/>
                </a:srgbClr>
              </a:outerShdw>
            </a:effectLst>
          </p:spPr>
        </p:pic>
        <p:pic>
          <p:nvPicPr>
            <p:cNvPr id="143" name="droppedImage.tiff" descr="droppedImage.tiff"/>
            <p:cNvPicPr>
              <a:picLocks noChangeAspect="1"/>
            </p:cNvPicPr>
            <p:nvPr/>
          </p:nvPicPr>
          <p:blipFill>
            <a:blip r:embed="rId6"/>
            <a:stretch>
              <a:fillRect/>
            </a:stretch>
          </p:blipFill>
          <p:spPr>
            <a:xfrm>
              <a:off x="0" y="7666198"/>
              <a:ext cx="3022950" cy="3010859"/>
            </a:xfrm>
            <a:prstGeom prst="rect">
              <a:avLst/>
            </a:prstGeom>
            <a:ln w="12700" cap="flat">
              <a:noFill/>
              <a:miter lim="400000"/>
            </a:ln>
            <a:effectLst>
              <a:outerShdw blurRad="215900" dist="63500" dir="2520000" rotWithShape="0">
                <a:srgbClr val="5E5E5E">
                  <a:alpha val="50000"/>
                </a:srgbClr>
              </a:outerShdw>
            </a:effectLst>
          </p:spPr>
        </p:pic>
        <p:pic>
          <p:nvPicPr>
            <p:cNvPr id="144" name="droppedImage.tiff" descr="droppedImage.tiff"/>
            <p:cNvPicPr>
              <a:picLocks noChangeAspect="1"/>
            </p:cNvPicPr>
            <p:nvPr/>
          </p:nvPicPr>
          <p:blipFill>
            <a:blip r:embed="rId7"/>
            <a:stretch>
              <a:fillRect/>
            </a:stretch>
          </p:blipFill>
          <p:spPr>
            <a:xfrm>
              <a:off x="0" y="10713332"/>
              <a:ext cx="3022952" cy="2913772"/>
            </a:xfrm>
            <a:prstGeom prst="rect">
              <a:avLst/>
            </a:prstGeom>
            <a:ln w="12700" cap="flat">
              <a:noFill/>
              <a:miter lim="400000"/>
            </a:ln>
            <a:effectLst>
              <a:outerShdw blurRad="215900" dist="63500" dir="2520000" rotWithShape="0">
                <a:srgbClr val="5E5E5E">
                  <a:alpha val="50000"/>
                </a:srgbClr>
              </a:outerShdw>
            </a:effectLst>
          </p:spPr>
        </p:pic>
      </p:grpSp>
      <p:grpSp>
        <p:nvGrpSpPr>
          <p:cNvPr id="152" name="Group"/>
          <p:cNvGrpSpPr/>
          <p:nvPr/>
        </p:nvGrpSpPr>
        <p:grpSpPr>
          <a:xfrm>
            <a:off x="21471250" y="30484"/>
            <a:ext cx="2793870" cy="13627101"/>
            <a:chOff x="0" y="0"/>
            <a:chExt cx="2793869" cy="13627100"/>
          </a:xfrm>
        </p:grpSpPr>
        <p:pic>
          <p:nvPicPr>
            <p:cNvPr id="146" name="droppedImage.tiff" descr="droppedImage.tiff"/>
            <p:cNvPicPr>
              <a:picLocks noChangeAspect="1"/>
            </p:cNvPicPr>
            <p:nvPr/>
          </p:nvPicPr>
          <p:blipFill>
            <a:blip r:embed="rId8"/>
            <a:stretch>
              <a:fillRect/>
            </a:stretch>
          </p:blipFill>
          <p:spPr>
            <a:xfrm>
              <a:off x="1782" y="0"/>
              <a:ext cx="2788860" cy="1928528"/>
            </a:xfrm>
            <a:prstGeom prst="rect">
              <a:avLst/>
            </a:prstGeom>
            <a:ln w="12700" cap="flat">
              <a:noFill/>
              <a:miter lim="400000"/>
            </a:ln>
            <a:effectLst>
              <a:outerShdw blurRad="215900" dist="63500" dir="7140000" rotWithShape="0">
                <a:srgbClr val="5E5E5E">
                  <a:alpha val="50000"/>
                </a:srgbClr>
              </a:outerShdw>
            </a:effectLst>
          </p:spPr>
        </p:pic>
        <p:pic>
          <p:nvPicPr>
            <p:cNvPr id="147" name="droppedImage.tiff" descr="droppedImage.tiff"/>
            <p:cNvPicPr>
              <a:picLocks noChangeAspect="1"/>
            </p:cNvPicPr>
            <p:nvPr/>
          </p:nvPicPr>
          <p:blipFill>
            <a:blip r:embed="rId9"/>
            <a:stretch>
              <a:fillRect/>
            </a:stretch>
          </p:blipFill>
          <p:spPr>
            <a:xfrm>
              <a:off x="0" y="1954270"/>
              <a:ext cx="2788859" cy="2211369"/>
            </a:xfrm>
            <a:prstGeom prst="rect">
              <a:avLst/>
            </a:prstGeom>
            <a:ln w="12700" cap="flat">
              <a:noFill/>
              <a:miter lim="400000"/>
            </a:ln>
            <a:effectLst>
              <a:outerShdw blurRad="215900" dist="63500" dir="7140000" rotWithShape="0">
                <a:srgbClr val="5E5E5E">
                  <a:alpha val="50000"/>
                </a:srgbClr>
              </a:outerShdw>
            </a:effectLst>
          </p:spPr>
        </p:pic>
        <p:pic>
          <p:nvPicPr>
            <p:cNvPr id="148" name="droppedImage.tiff" descr="droppedImage.tiff"/>
            <p:cNvPicPr>
              <a:picLocks noChangeAspect="1"/>
            </p:cNvPicPr>
            <p:nvPr/>
          </p:nvPicPr>
          <p:blipFill>
            <a:blip r:embed="rId10"/>
            <a:stretch>
              <a:fillRect/>
            </a:stretch>
          </p:blipFill>
          <p:spPr>
            <a:xfrm>
              <a:off x="5010" y="4186023"/>
              <a:ext cx="2788860" cy="1850365"/>
            </a:xfrm>
            <a:prstGeom prst="rect">
              <a:avLst/>
            </a:prstGeom>
            <a:ln w="12700" cap="flat">
              <a:noFill/>
              <a:miter lim="400000"/>
            </a:ln>
            <a:effectLst>
              <a:outerShdw blurRad="215900" dist="63500" dir="7140000" rotWithShape="0">
                <a:srgbClr val="5E5E5E">
                  <a:alpha val="50000"/>
                </a:srgbClr>
              </a:outerShdw>
            </a:effectLst>
          </p:spPr>
        </p:pic>
        <p:pic>
          <p:nvPicPr>
            <p:cNvPr id="149" name="droppedImage.tiff" descr="droppedImage.tiff"/>
            <p:cNvPicPr>
              <a:picLocks noChangeAspect="1"/>
            </p:cNvPicPr>
            <p:nvPr/>
          </p:nvPicPr>
          <p:blipFill>
            <a:blip r:embed="rId11"/>
            <a:stretch>
              <a:fillRect/>
            </a:stretch>
          </p:blipFill>
          <p:spPr>
            <a:xfrm>
              <a:off x="3908" y="6064089"/>
              <a:ext cx="2788859" cy="2282425"/>
            </a:xfrm>
            <a:prstGeom prst="rect">
              <a:avLst/>
            </a:prstGeom>
            <a:ln w="12700" cap="flat">
              <a:noFill/>
              <a:miter lim="400000"/>
            </a:ln>
            <a:effectLst>
              <a:outerShdw blurRad="215900" dist="63500" dir="7140000" rotWithShape="0">
                <a:srgbClr val="5E5E5E">
                  <a:alpha val="50000"/>
                </a:srgbClr>
              </a:outerShdw>
            </a:effectLst>
          </p:spPr>
        </p:pic>
        <p:pic>
          <p:nvPicPr>
            <p:cNvPr id="150" name="droppedImage.tiff" descr="droppedImage.tiff"/>
            <p:cNvPicPr>
              <a:picLocks noChangeAspect="1"/>
            </p:cNvPicPr>
            <p:nvPr/>
          </p:nvPicPr>
          <p:blipFill>
            <a:blip r:embed="rId12"/>
            <a:stretch>
              <a:fillRect/>
            </a:stretch>
          </p:blipFill>
          <p:spPr>
            <a:xfrm>
              <a:off x="3908" y="8373264"/>
              <a:ext cx="2788859" cy="2553087"/>
            </a:xfrm>
            <a:prstGeom prst="rect">
              <a:avLst/>
            </a:prstGeom>
            <a:ln w="12700" cap="flat">
              <a:noFill/>
              <a:miter lim="400000"/>
            </a:ln>
            <a:effectLst>
              <a:outerShdw blurRad="215900" dist="63500" dir="7140000" rotWithShape="0">
                <a:srgbClr val="5E5E5E">
                  <a:alpha val="50000"/>
                </a:srgbClr>
              </a:outerShdw>
            </a:effectLst>
          </p:spPr>
        </p:pic>
        <p:pic>
          <p:nvPicPr>
            <p:cNvPr id="151" name="droppedImage.tiff" descr="droppedImage.tiff"/>
            <p:cNvPicPr>
              <a:picLocks noChangeAspect="1"/>
            </p:cNvPicPr>
            <p:nvPr/>
          </p:nvPicPr>
          <p:blipFill>
            <a:blip r:embed="rId13"/>
            <a:stretch>
              <a:fillRect/>
            </a:stretch>
          </p:blipFill>
          <p:spPr>
            <a:xfrm>
              <a:off x="3908" y="10950169"/>
              <a:ext cx="2788859" cy="2676932"/>
            </a:xfrm>
            <a:prstGeom prst="rect">
              <a:avLst/>
            </a:prstGeom>
            <a:ln w="12700" cap="flat">
              <a:noFill/>
              <a:miter lim="400000"/>
            </a:ln>
            <a:effectLst>
              <a:outerShdw blurRad="215900" dist="63500" dir="7140000" rotWithShape="0">
                <a:srgbClr val="5E5E5E">
                  <a:alpha val="50000"/>
                </a:srgbClr>
              </a:outerShdw>
            </a:effectLst>
          </p:spPr>
        </p:pic>
      </p:grpSp>
      <p:sp>
        <p:nvSpPr>
          <p:cNvPr id="153" name="Slide inspiration from Krzysztof Gajos, Hanspeter Pfister, Miriah Meyer &amp; Jonathan Schwabish"/>
          <p:cNvSpPr/>
          <p:nvPr/>
        </p:nvSpPr>
        <p:spPr>
          <a:xfrm>
            <a:off x="3059286" y="12741475"/>
            <a:ext cx="18249901" cy="9643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sz="2800" i="1"/>
            </a:lvl1pPr>
          </a:lstStyle>
          <a:p>
            <a:r>
              <a:rPr dirty="0"/>
              <a:t>Slide</a:t>
            </a:r>
            <a:r>
              <a:rPr lang="en-US" dirty="0"/>
              <a:t>s and</a:t>
            </a:r>
            <a:r>
              <a:rPr dirty="0"/>
              <a:t> inspiration from </a:t>
            </a:r>
            <a:r>
              <a:rPr lang="en-US" dirty="0"/>
              <a:t>Cody Dunne, Dylan Cashman, Remco Chang, Lane Harrison, Connor </a:t>
            </a:r>
            <a:r>
              <a:rPr lang="en-US" dirty="0" err="1"/>
              <a:t>Gramazio</a:t>
            </a:r>
            <a:r>
              <a:rPr lang="en-US" dirty="0"/>
              <a:t>, Michelle Borkin, </a:t>
            </a:r>
          </a:p>
          <a:p>
            <a:r>
              <a:rPr lang="en-US" dirty="0"/>
              <a:t>Krzysztof </a:t>
            </a:r>
            <a:r>
              <a:rPr lang="en-US" dirty="0" err="1"/>
              <a:t>Gajos</a:t>
            </a:r>
            <a:r>
              <a:rPr lang="en-US" dirty="0"/>
              <a:t>, </a:t>
            </a:r>
            <a:r>
              <a:rPr lang="en-US" dirty="0" err="1"/>
              <a:t>Hanspeter</a:t>
            </a:r>
            <a:r>
              <a:rPr lang="en-US" dirty="0"/>
              <a:t> Pfister,</a:t>
            </a:r>
            <a:r>
              <a:rPr dirty="0"/>
              <a:t> Miriah Meyer</a:t>
            </a:r>
            <a:r>
              <a:rPr lang="en-US" dirty="0"/>
              <a:t>, </a:t>
            </a:r>
            <a:r>
              <a:rPr dirty="0"/>
              <a:t>Jonathan </a:t>
            </a:r>
            <a:r>
              <a:rPr dirty="0" err="1"/>
              <a:t>Schwabish</a:t>
            </a:r>
            <a:r>
              <a:rPr lang="en-US" dirty="0"/>
              <a:t>, and David Sprague</a:t>
            </a:r>
            <a:endParaRPr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2"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10</a:t>
            </a:fld>
            <a:endParaRPr kumimoji="0" sz="2400" b="0" i="0" u="none" strike="noStrike" kern="0" cap="none" spc="0" normalizeH="0" baseline="0" noProof="0">
              <a:ln>
                <a:noFill/>
              </a:ln>
              <a:solidFill>
                <a:srgbClr val="000000"/>
              </a:solidFill>
              <a:effectLst/>
              <a:uLnTx/>
              <a:uFillTx/>
              <a:latin typeface="Gill Sans"/>
              <a:sym typeface="Gill Sans"/>
            </a:endParaRPr>
          </a:p>
        </p:txBody>
      </p:sp>
      <p:sp>
        <p:nvSpPr>
          <p:cNvPr id="14" name="Title 2">
            <a:extLst>
              <a:ext uri="{FF2B5EF4-FFF2-40B4-BE49-F238E27FC236}">
                <a16:creationId xmlns:a16="http://schemas.microsoft.com/office/drawing/2014/main" id="{8B7C1004-B820-8B47-9DCB-AC86E4844D1C}"/>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Color Models and Spaces</a:t>
            </a:r>
          </a:p>
        </p:txBody>
      </p:sp>
      <p:sp>
        <p:nvSpPr>
          <p:cNvPr id="9" name="Type = structural or mathematical interpretation of the data">
            <a:extLst>
              <a:ext uri="{FF2B5EF4-FFF2-40B4-BE49-F238E27FC236}">
                <a16:creationId xmlns:a16="http://schemas.microsoft.com/office/drawing/2014/main" id="{FAC6851E-AA1D-0945-BD59-212AC773D9EE}"/>
              </a:ext>
            </a:extLst>
          </p:cNvPr>
          <p:cNvSpPr/>
          <p:nvPr/>
        </p:nvSpPr>
        <p:spPr>
          <a:xfrm>
            <a:off x="2618013" y="4996730"/>
            <a:ext cx="18935701" cy="213391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t">
            <a:spAutoFit/>
          </a:bodyPr>
          <a:lstStyle/>
          <a:p>
            <a:pPr algn="l">
              <a:defRPr sz="7200"/>
            </a:pPr>
            <a:r>
              <a:rPr lang="en-US" sz="6600" cap="small" dirty="0">
                <a:solidFill>
                  <a:srgbClr val="FF4013"/>
                </a:solidFill>
              </a:rPr>
              <a:t>Color Model \ Space </a:t>
            </a:r>
            <a:r>
              <a:rPr lang="en-US" sz="6600" dirty="0"/>
              <a:t>= Mathematical model describing the way colors can be represented. </a:t>
            </a:r>
          </a:p>
        </p:txBody>
      </p:sp>
      <p:sp>
        <p:nvSpPr>
          <p:cNvPr id="2" name="TextBox 1">
            <a:extLst>
              <a:ext uri="{FF2B5EF4-FFF2-40B4-BE49-F238E27FC236}">
                <a16:creationId xmlns:a16="http://schemas.microsoft.com/office/drawing/2014/main" id="{BC8FBAF5-442F-F446-92F3-A8DB00609D4D}"/>
              </a:ext>
            </a:extLst>
          </p:cNvPr>
          <p:cNvSpPr txBox="1"/>
          <p:nvPr/>
        </p:nvSpPr>
        <p:spPr>
          <a:xfrm>
            <a:off x="304800" y="12405008"/>
            <a:ext cx="22139564" cy="108747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p>
            <a:pPr algn="l" defTabSz="457200"/>
            <a:r>
              <a:rPr lang="en-US" sz="3200" dirty="0">
                <a:latin typeface="Helvetica"/>
                <a:ea typeface="Helvetica"/>
                <a:cs typeface="Helvetica"/>
                <a:sym typeface="Helvetica"/>
              </a:rPr>
              <a:t>https://</a:t>
            </a:r>
            <a:r>
              <a:rPr lang="en-US" sz="3200" dirty="0" err="1">
                <a:latin typeface="Helvetica"/>
                <a:ea typeface="Helvetica"/>
                <a:cs typeface="Helvetica"/>
                <a:sym typeface="Helvetica"/>
              </a:rPr>
              <a:t>www.photoreview.com.au</a:t>
            </a:r>
            <a:r>
              <a:rPr lang="en-US" sz="3200" dirty="0">
                <a:latin typeface="Helvetica"/>
                <a:ea typeface="Helvetica"/>
                <a:cs typeface="Helvetica"/>
                <a:sym typeface="Helvetica"/>
              </a:rPr>
              <a:t>/tips/outputting/</a:t>
            </a:r>
            <a:r>
              <a:rPr lang="en-US" sz="3200" dirty="0" err="1">
                <a:latin typeface="Helvetica"/>
                <a:ea typeface="Helvetica"/>
                <a:cs typeface="Helvetica"/>
                <a:sym typeface="Helvetica"/>
              </a:rPr>
              <a:t>colour</a:t>
            </a:r>
            <a:r>
              <a:rPr lang="en-US" sz="3200" dirty="0">
                <a:latin typeface="Helvetica"/>
                <a:ea typeface="Helvetica"/>
                <a:cs typeface="Helvetica"/>
                <a:sym typeface="Helvetica"/>
              </a:rPr>
              <a:t>-spaces-explained/#:~:text=Colour%20spaces%20are%20mathematical%20models,%3A%20red%2C%20green%20and%20blue.</a:t>
            </a:r>
            <a:endParaRPr kumimoji="0" lang="en-US" sz="3200" b="0" i="0" u="none" strike="noStrike" cap="none" spc="0" normalizeH="0" baseline="0" dirty="0">
              <a:ln>
                <a:noFill/>
              </a:ln>
              <a:solidFill>
                <a:srgbClr val="000000"/>
              </a:solidFill>
              <a:effectLst/>
              <a:uFillTx/>
              <a:latin typeface="Helvetica"/>
              <a:ea typeface="Helvetica"/>
              <a:cs typeface="Helvetica"/>
              <a:sym typeface="Helvetica"/>
            </a:endParaRPr>
          </a:p>
        </p:txBody>
      </p:sp>
    </p:spTree>
    <p:extLst>
      <p:ext uri="{BB962C8B-B14F-4D97-AF65-F5344CB8AC3E}">
        <p14:creationId xmlns:p14="http://schemas.microsoft.com/office/powerpoint/2010/main" val="22104983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2"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11</a:t>
            </a:fld>
            <a:endParaRPr kumimoji="0" sz="2400" b="0" i="0" u="none" strike="noStrike" kern="0" cap="none" spc="0" normalizeH="0" baseline="0" noProof="0">
              <a:ln>
                <a:noFill/>
              </a:ln>
              <a:solidFill>
                <a:srgbClr val="000000"/>
              </a:solidFill>
              <a:effectLst/>
              <a:uLnTx/>
              <a:uFillTx/>
              <a:latin typeface="Gill Sans"/>
              <a:sym typeface="Gill Sans"/>
            </a:endParaRPr>
          </a:p>
        </p:txBody>
      </p:sp>
      <p:sp>
        <p:nvSpPr>
          <p:cNvPr id="14" name="Title 2">
            <a:extLst>
              <a:ext uri="{FF2B5EF4-FFF2-40B4-BE49-F238E27FC236}">
                <a16:creationId xmlns:a16="http://schemas.microsoft.com/office/drawing/2014/main" id="{8B7C1004-B820-8B47-9DCB-AC86E4844D1C}"/>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RGB (Red, Green, Blue)</a:t>
            </a:r>
          </a:p>
        </p:txBody>
      </p:sp>
      <p:pic>
        <p:nvPicPr>
          <p:cNvPr id="15" name="Picture 14">
            <a:extLst>
              <a:ext uri="{FF2B5EF4-FFF2-40B4-BE49-F238E27FC236}">
                <a16:creationId xmlns:a16="http://schemas.microsoft.com/office/drawing/2014/main" id="{DA2C2026-6590-C346-9C1B-1E238B7C33F4}"/>
              </a:ext>
            </a:extLst>
          </p:cNvPr>
          <p:cNvPicPr>
            <a:picLocks noChangeAspect="1"/>
          </p:cNvPicPr>
          <p:nvPr/>
        </p:nvPicPr>
        <p:blipFill rotWithShape="1">
          <a:blip r:embed="rId3">
            <a:extLst>
              <a:ext uri="{28A0092B-C50C-407E-A947-70E740481C1C}">
                <a14:useLocalDpi xmlns:a14="http://schemas.microsoft.com/office/drawing/2010/main"/>
              </a:ext>
            </a:extLst>
          </a:blip>
          <a:srcRect t="35853" r="55354" b="8406"/>
          <a:stretch/>
        </p:blipFill>
        <p:spPr>
          <a:xfrm>
            <a:off x="14890438" y="5783495"/>
            <a:ext cx="7708003" cy="7982381"/>
          </a:xfrm>
          <a:prstGeom prst="rect">
            <a:avLst/>
          </a:prstGeom>
        </p:spPr>
      </p:pic>
      <p:pic>
        <p:nvPicPr>
          <p:cNvPr id="16" name="Graphic 15" descr="Monitor">
            <a:extLst>
              <a:ext uri="{FF2B5EF4-FFF2-40B4-BE49-F238E27FC236}">
                <a16:creationId xmlns:a16="http://schemas.microsoft.com/office/drawing/2014/main" id="{C3C3147F-0F00-E847-8CC0-F0E8D298D15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785559" y="7448629"/>
            <a:ext cx="6018628" cy="6018628"/>
          </a:xfrm>
          <a:prstGeom prst="rect">
            <a:avLst/>
          </a:prstGeom>
        </p:spPr>
      </p:pic>
      <p:pic>
        <p:nvPicPr>
          <p:cNvPr id="17" name="Picture 2">
            <a:extLst>
              <a:ext uri="{FF2B5EF4-FFF2-40B4-BE49-F238E27FC236}">
                <a16:creationId xmlns:a16="http://schemas.microsoft.com/office/drawing/2014/main" id="{15615B54-5A02-CE4E-B58B-2894F35105B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67078" y="4466718"/>
            <a:ext cx="5619750" cy="4514850"/>
          </a:xfrm>
          <a:prstGeom prst="rect">
            <a:avLst/>
          </a:prstGeom>
          <a:noFill/>
          <a:extLst>
            <a:ext uri="{909E8E84-426E-40DD-AFC4-6F175D3DCCD1}">
              <a14:hiddenFill xmlns:a14="http://schemas.microsoft.com/office/drawing/2010/main">
                <a:solidFill>
                  <a:srgbClr val="FFFFFF"/>
                </a:solidFill>
              </a14:hiddenFill>
            </a:ext>
          </a:extLst>
        </p:spPr>
      </p:pic>
      <p:cxnSp>
        <p:nvCxnSpPr>
          <p:cNvPr id="18" name="Straight Arrow Connector 17">
            <a:extLst>
              <a:ext uri="{FF2B5EF4-FFF2-40B4-BE49-F238E27FC236}">
                <a16:creationId xmlns:a16="http://schemas.microsoft.com/office/drawing/2014/main" id="{84DA6F02-AD8C-364E-8E56-ED8BEAB7DE5E}"/>
              </a:ext>
            </a:extLst>
          </p:cNvPr>
          <p:cNvCxnSpPr/>
          <p:nvPr/>
        </p:nvCxnSpPr>
        <p:spPr>
          <a:xfrm flipV="1">
            <a:off x="6369508" y="7595900"/>
            <a:ext cx="2138289" cy="2771336"/>
          </a:xfrm>
          <a:prstGeom prst="straightConnector1">
            <a:avLst/>
          </a:prstGeom>
          <a:noFill/>
          <a:ln w="76200" cap="flat">
            <a:solidFill>
              <a:schemeClr val="accent5">
                <a:alpha val="75000"/>
              </a:schemeClr>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19" name="Rectangle 18">
            <a:extLst>
              <a:ext uri="{FF2B5EF4-FFF2-40B4-BE49-F238E27FC236}">
                <a16:creationId xmlns:a16="http://schemas.microsoft.com/office/drawing/2014/main" id="{7B964C76-ED27-1E43-8893-2B3E0FB5A7C3}"/>
              </a:ext>
            </a:extLst>
          </p:cNvPr>
          <p:cNvSpPr/>
          <p:nvPr/>
        </p:nvSpPr>
        <p:spPr>
          <a:xfrm>
            <a:off x="5976638" y="10163694"/>
            <a:ext cx="392870" cy="464234"/>
          </a:xfrm>
          <a:prstGeom prst="rect">
            <a:avLst/>
          </a:prstGeom>
          <a:blipFill rotWithShape="1">
            <a:blip r:embed="rId7"/>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Tree>
    <p:extLst>
      <p:ext uri="{BB962C8B-B14F-4D97-AF65-F5344CB8AC3E}">
        <p14:creationId xmlns:p14="http://schemas.microsoft.com/office/powerpoint/2010/main" val="37303928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8" name="Google Shape;98;p14"/>
          <p:cNvSpPr txBox="1">
            <a:spLocks noGrp="1"/>
          </p:cNvSpPr>
          <p:nvPr>
            <p:ph type="sldNum" idx="12"/>
          </p:nvPr>
        </p:nvSpPr>
        <p:spPr>
          <a:xfrm>
            <a:off x="16154400" y="12712701"/>
            <a:ext cx="4267200" cy="730250"/>
          </a:xfrm>
          <a:prstGeom prst="rect">
            <a:avLst/>
          </a:prstGeom>
          <a:noFill/>
          <a:ln>
            <a:noFill/>
          </a:ln>
        </p:spPr>
        <p:txBody>
          <a:bodyPr spcFirstLastPara="1" wrap="square" lIns="182850" tIns="91400" rIns="182850" bIns="91400" anchor="ctr" anchorCtr="0">
            <a:noAutofit/>
          </a:bodyPr>
          <a:lstStyle/>
          <a:p>
            <a:pPr algn="r"/>
            <a:fld id="{00000000-1234-1234-1234-123412341234}" type="slidenum">
              <a:rPr lang="en-US">
                <a:solidFill>
                  <a:srgbClr val="888888"/>
                </a:solidFill>
                <a:latin typeface="Calibri"/>
                <a:ea typeface="Calibri"/>
                <a:cs typeface="Calibri"/>
                <a:sym typeface="Calibri"/>
              </a:rPr>
              <a:pPr algn="r"/>
              <a:t>12</a:t>
            </a:fld>
            <a:endParaRPr>
              <a:solidFill>
                <a:srgbClr val="888888"/>
              </a:solidFill>
              <a:latin typeface="Calibri"/>
              <a:ea typeface="Calibri"/>
              <a:cs typeface="Calibri"/>
              <a:sym typeface="Calibri"/>
            </a:endParaRPr>
          </a:p>
        </p:txBody>
      </p:sp>
      <p:pic>
        <p:nvPicPr>
          <p:cNvPr id="99" name="Google Shape;99;p14"/>
          <p:cNvPicPr preferRelativeResize="0">
            <a:picLocks noGrp="1"/>
          </p:cNvPicPr>
          <p:nvPr>
            <p:ph type="body" idx="1"/>
          </p:nvPr>
        </p:nvPicPr>
        <p:blipFill rotWithShape="1">
          <a:blip r:embed="rId3">
            <a:alphaModFix/>
          </a:blip>
          <a:srcRect/>
          <a:stretch/>
        </p:blipFill>
        <p:spPr>
          <a:xfrm>
            <a:off x="1690255" y="4370942"/>
            <a:ext cx="11603568" cy="8702676"/>
          </a:xfrm>
          <a:prstGeom prst="rect">
            <a:avLst/>
          </a:prstGeom>
          <a:noFill/>
          <a:ln>
            <a:noFill/>
          </a:ln>
        </p:spPr>
      </p:pic>
      <p:sp>
        <p:nvSpPr>
          <p:cNvPr id="100" name="Google Shape;100;p14"/>
          <p:cNvSpPr txBox="1"/>
          <p:nvPr/>
        </p:nvSpPr>
        <p:spPr>
          <a:xfrm>
            <a:off x="4423734" y="12704286"/>
            <a:ext cx="9392028" cy="738664"/>
          </a:xfrm>
          <a:prstGeom prst="rect">
            <a:avLst/>
          </a:prstGeom>
          <a:noFill/>
          <a:ln>
            <a:noFill/>
          </a:ln>
        </p:spPr>
        <p:txBody>
          <a:bodyPr spcFirstLastPara="1" wrap="square" lIns="182850" tIns="91400" rIns="182850" bIns="91400" anchor="t" anchorCtr="0">
            <a:noAutofit/>
          </a:bodyPr>
          <a:lstStyle/>
          <a:p>
            <a:pPr algn="l"/>
            <a:endParaRPr sz="3600" dirty="0">
              <a:solidFill>
                <a:schemeClr val="dk1"/>
              </a:solidFill>
              <a:latin typeface="Calibri"/>
              <a:ea typeface="Calibri"/>
              <a:cs typeface="Calibri"/>
              <a:sym typeface="Calibri"/>
            </a:endParaRPr>
          </a:p>
        </p:txBody>
      </p:sp>
      <p:sp>
        <p:nvSpPr>
          <p:cNvPr id="101" name="Google Shape;101;p14"/>
          <p:cNvSpPr txBox="1"/>
          <p:nvPr/>
        </p:nvSpPr>
        <p:spPr>
          <a:xfrm>
            <a:off x="13815762" y="4655127"/>
            <a:ext cx="10568237" cy="8049158"/>
          </a:xfrm>
          <a:prstGeom prst="rect">
            <a:avLst/>
          </a:prstGeom>
          <a:noFill/>
          <a:ln>
            <a:noFill/>
          </a:ln>
        </p:spPr>
        <p:txBody>
          <a:bodyPr spcFirstLastPara="1" wrap="square" lIns="182850" tIns="91400" rIns="182850" bIns="91400" anchor="t" anchorCtr="0">
            <a:noAutofit/>
          </a:bodyPr>
          <a:lstStyle/>
          <a:p>
            <a:pPr algn="l"/>
            <a:r>
              <a:rPr lang="en-US" sz="6600" dirty="0">
                <a:solidFill>
                  <a:schemeClr val="dk1"/>
                </a:solidFill>
                <a:ea typeface="Calibri"/>
                <a:sym typeface="Calibri"/>
              </a:rPr>
              <a:t>Colors exist in a cube space and are mixtures of Red, Green, and Blue</a:t>
            </a:r>
            <a:endParaRPr sz="6600" dirty="0">
              <a:solidFill>
                <a:schemeClr val="dk1"/>
              </a:solidFill>
              <a:ea typeface="Calibri"/>
              <a:sym typeface="Calibri"/>
            </a:endParaRPr>
          </a:p>
        </p:txBody>
      </p:sp>
      <p:sp>
        <p:nvSpPr>
          <p:cNvPr id="10" name="Title 2">
            <a:extLst>
              <a:ext uri="{FF2B5EF4-FFF2-40B4-BE49-F238E27FC236}">
                <a16:creationId xmlns:a16="http://schemas.microsoft.com/office/drawing/2014/main" id="{68E37FFE-81B8-FC41-924D-4265E6EC3640}"/>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RGB</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8" name="Google Shape;98;p14"/>
          <p:cNvSpPr txBox="1">
            <a:spLocks noGrp="1"/>
          </p:cNvSpPr>
          <p:nvPr>
            <p:ph type="sldNum" idx="12"/>
          </p:nvPr>
        </p:nvSpPr>
        <p:spPr>
          <a:xfrm>
            <a:off x="16154400" y="12712701"/>
            <a:ext cx="4267200" cy="730250"/>
          </a:xfrm>
          <a:prstGeom prst="rect">
            <a:avLst/>
          </a:prstGeom>
          <a:noFill/>
          <a:ln>
            <a:noFill/>
          </a:ln>
        </p:spPr>
        <p:txBody>
          <a:bodyPr spcFirstLastPara="1" wrap="square" lIns="182850" tIns="91400" rIns="182850" bIns="91400" anchor="ctr" anchorCtr="0">
            <a:noAutofit/>
          </a:bodyPr>
          <a:lstStyle/>
          <a:p>
            <a:pPr algn="r"/>
            <a:fld id="{00000000-1234-1234-1234-123412341234}" type="slidenum">
              <a:rPr lang="en-US">
                <a:solidFill>
                  <a:srgbClr val="888888"/>
                </a:solidFill>
                <a:latin typeface="Calibri"/>
                <a:ea typeface="Calibri"/>
                <a:cs typeface="Calibri"/>
                <a:sym typeface="Calibri"/>
              </a:rPr>
              <a:pPr algn="r"/>
              <a:t>13</a:t>
            </a:fld>
            <a:endParaRPr>
              <a:solidFill>
                <a:srgbClr val="888888"/>
              </a:solidFill>
              <a:latin typeface="Calibri"/>
              <a:ea typeface="Calibri"/>
              <a:cs typeface="Calibri"/>
              <a:sym typeface="Calibri"/>
            </a:endParaRPr>
          </a:p>
        </p:txBody>
      </p:sp>
      <p:pic>
        <p:nvPicPr>
          <p:cNvPr id="99" name="Google Shape;99;p14"/>
          <p:cNvPicPr preferRelativeResize="0">
            <a:picLocks noGrp="1"/>
          </p:cNvPicPr>
          <p:nvPr>
            <p:ph type="body" idx="1"/>
          </p:nvPr>
        </p:nvPicPr>
        <p:blipFill rotWithShape="1">
          <a:blip r:embed="rId3">
            <a:alphaModFix/>
          </a:blip>
          <a:srcRect/>
          <a:stretch/>
        </p:blipFill>
        <p:spPr>
          <a:xfrm>
            <a:off x="1690255" y="4370942"/>
            <a:ext cx="11603568" cy="8702676"/>
          </a:xfrm>
          <a:prstGeom prst="rect">
            <a:avLst/>
          </a:prstGeom>
          <a:noFill/>
          <a:ln>
            <a:noFill/>
          </a:ln>
        </p:spPr>
      </p:pic>
      <p:sp>
        <p:nvSpPr>
          <p:cNvPr id="100" name="Google Shape;100;p14"/>
          <p:cNvSpPr txBox="1"/>
          <p:nvPr/>
        </p:nvSpPr>
        <p:spPr>
          <a:xfrm>
            <a:off x="4423734" y="12704286"/>
            <a:ext cx="9392028" cy="738664"/>
          </a:xfrm>
          <a:prstGeom prst="rect">
            <a:avLst/>
          </a:prstGeom>
          <a:noFill/>
          <a:ln>
            <a:noFill/>
          </a:ln>
        </p:spPr>
        <p:txBody>
          <a:bodyPr spcFirstLastPara="1" wrap="square" lIns="182850" tIns="91400" rIns="182850" bIns="91400" anchor="t" anchorCtr="0">
            <a:noAutofit/>
          </a:bodyPr>
          <a:lstStyle/>
          <a:p>
            <a:pPr algn="l"/>
            <a:endParaRPr sz="3600" dirty="0">
              <a:solidFill>
                <a:schemeClr val="dk1"/>
              </a:solidFill>
              <a:latin typeface="Calibri"/>
              <a:ea typeface="Calibri"/>
              <a:cs typeface="Calibri"/>
              <a:sym typeface="Calibri"/>
            </a:endParaRPr>
          </a:p>
        </p:txBody>
      </p:sp>
      <p:sp>
        <p:nvSpPr>
          <p:cNvPr id="101" name="Google Shape;101;p14"/>
          <p:cNvSpPr txBox="1"/>
          <p:nvPr/>
        </p:nvSpPr>
        <p:spPr>
          <a:xfrm>
            <a:off x="13621798" y="4370942"/>
            <a:ext cx="10568237" cy="8049158"/>
          </a:xfrm>
          <a:prstGeom prst="rect">
            <a:avLst/>
          </a:prstGeom>
          <a:noFill/>
          <a:ln>
            <a:noFill/>
          </a:ln>
        </p:spPr>
        <p:txBody>
          <a:bodyPr spcFirstLastPara="1" wrap="square" lIns="182850" tIns="91400" rIns="182850" bIns="91400" anchor="t" anchorCtr="0">
            <a:noAutofit/>
          </a:bodyPr>
          <a:lstStyle/>
          <a:p>
            <a:pPr algn="l"/>
            <a:r>
              <a:rPr lang="en-US" sz="6600" b="1" dirty="0">
                <a:solidFill>
                  <a:schemeClr val="dk1"/>
                </a:solidFill>
                <a:ea typeface="Calibri"/>
                <a:sym typeface="Calibri"/>
              </a:rPr>
              <a:t>Issues</a:t>
            </a:r>
            <a:endParaRPr sz="6600" b="1" dirty="0"/>
          </a:p>
          <a:p>
            <a:pPr marL="857250" indent="-857250" algn="l">
              <a:buClr>
                <a:schemeClr val="dk1"/>
              </a:buClr>
              <a:buSzPct val="100000"/>
              <a:buFont typeface="Arial" panose="020B0604020202020204" pitchFamily="34" charset="0"/>
              <a:buChar char="•"/>
            </a:pPr>
            <a:r>
              <a:rPr lang="en-US" sz="6000" dirty="0">
                <a:solidFill>
                  <a:schemeClr val="dk1"/>
                </a:solidFill>
                <a:sym typeface="Calibri"/>
              </a:rPr>
              <a:t>Distance between colors nowhere near how we perceive differences</a:t>
            </a:r>
            <a:endParaRPr lang="en-US" sz="6000" dirty="0"/>
          </a:p>
          <a:p>
            <a:pPr marL="857250" indent="-857250" algn="l">
              <a:buClr>
                <a:schemeClr val="dk1"/>
              </a:buClr>
              <a:buSzPct val="100000"/>
              <a:buFont typeface="Arial" panose="020B0604020202020204" pitchFamily="34" charset="0"/>
              <a:buChar char="•"/>
            </a:pPr>
            <a:endParaRPr sz="6600" dirty="0">
              <a:solidFill>
                <a:schemeClr val="dk1"/>
              </a:solidFill>
              <a:ea typeface="Calibri"/>
              <a:sym typeface="Calibri"/>
            </a:endParaRPr>
          </a:p>
        </p:txBody>
      </p:sp>
      <p:sp>
        <p:nvSpPr>
          <p:cNvPr id="10" name="Title 2">
            <a:extLst>
              <a:ext uri="{FF2B5EF4-FFF2-40B4-BE49-F238E27FC236}">
                <a16:creationId xmlns:a16="http://schemas.microsoft.com/office/drawing/2014/main" id="{68E37FFE-81B8-FC41-924D-4265E6EC3640}"/>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RGB</a:t>
            </a:r>
          </a:p>
        </p:txBody>
      </p:sp>
      <p:cxnSp>
        <p:nvCxnSpPr>
          <p:cNvPr id="3" name="Straight Arrow Connector 2">
            <a:extLst>
              <a:ext uri="{FF2B5EF4-FFF2-40B4-BE49-F238E27FC236}">
                <a16:creationId xmlns:a16="http://schemas.microsoft.com/office/drawing/2014/main" id="{640C98AE-CAA3-2A4F-A0FC-67AFA7D0821B}"/>
              </a:ext>
            </a:extLst>
          </p:cNvPr>
          <p:cNvCxnSpPr>
            <a:cxnSpLocks/>
          </p:cNvCxnSpPr>
          <p:nvPr/>
        </p:nvCxnSpPr>
        <p:spPr>
          <a:xfrm>
            <a:off x="8091055" y="8395521"/>
            <a:ext cx="609600" cy="1441206"/>
          </a:xfrm>
          <a:prstGeom prst="straightConnector1">
            <a:avLst/>
          </a:prstGeom>
          <a:noFill/>
          <a:ln w="76200" cap="flat">
            <a:solidFill>
              <a:schemeClr val="tx1">
                <a:alpha val="75000"/>
              </a:schemeClr>
            </a:solidFill>
            <a:prstDash val="solid"/>
            <a:miter lim="400000"/>
            <a:headEnd type="oval" w="med" len="med"/>
            <a:tailEnd type="oval" w="med" len="med"/>
          </a:ln>
          <a:effectLst/>
          <a:sp3d/>
        </p:spPr>
        <p:style>
          <a:lnRef idx="0">
            <a:scrgbClr r="0" g="0" b="0"/>
          </a:lnRef>
          <a:fillRef idx="0">
            <a:scrgbClr r="0" g="0" b="0"/>
          </a:fillRef>
          <a:effectRef idx="0">
            <a:scrgbClr r="0" g="0" b="0"/>
          </a:effectRef>
          <a:fontRef idx="none"/>
        </p:style>
      </p:cxnSp>
      <p:sp>
        <p:nvSpPr>
          <p:cNvPr id="14" name="Google Shape;101;p14">
            <a:extLst>
              <a:ext uri="{FF2B5EF4-FFF2-40B4-BE49-F238E27FC236}">
                <a16:creationId xmlns:a16="http://schemas.microsoft.com/office/drawing/2014/main" id="{AF4158FC-83F1-EB41-AECE-ADAD75B2BDEE}"/>
              </a:ext>
            </a:extLst>
          </p:cNvPr>
          <p:cNvSpPr txBox="1"/>
          <p:nvPr/>
        </p:nvSpPr>
        <p:spPr>
          <a:xfrm>
            <a:off x="13621797" y="8478983"/>
            <a:ext cx="10568237" cy="4603750"/>
          </a:xfrm>
          <a:prstGeom prst="rect">
            <a:avLst/>
          </a:prstGeom>
          <a:noFill/>
          <a:ln>
            <a:noFill/>
          </a:ln>
        </p:spPr>
        <p:txBody>
          <a:bodyPr spcFirstLastPara="1" wrap="square" lIns="182850" tIns="91400" rIns="182850" bIns="91400" anchor="t" anchorCtr="0">
            <a:noAutofit/>
          </a:bodyPr>
          <a:lstStyle/>
          <a:p>
            <a:pPr algn="l">
              <a:buClr>
                <a:schemeClr val="dk1"/>
              </a:buClr>
              <a:buSzPct val="100000"/>
            </a:pPr>
            <a:r>
              <a:rPr lang="en-US" sz="6600" dirty="0">
                <a:solidFill>
                  <a:schemeClr val="dk1"/>
                </a:solidFill>
                <a:ea typeface="Calibri"/>
                <a:sym typeface="Calibri"/>
              </a:rPr>
              <a:t>A: (5, 7, 15)		B: (15, 17, 25)</a:t>
            </a:r>
          </a:p>
          <a:p>
            <a:pPr algn="l">
              <a:buClr>
                <a:schemeClr val="dk1"/>
              </a:buClr>
              <a:buSzPct val="100000"/>
            </a:pPr>
            <a:endParaRPr lang="en-US" sz="2000" dirty="0">
              <a:solidFill>
                <a:schemeClr val="dk1"/>
              </a:solidFill>
              <a:ea typeface="Calibri"/>
              <a:sym typeface="Calibri"/>
            </a:endParaRPr>
          </a:p>
          <a:p>
            <a:pPr algn="l">
              <a:buClr>
                <a:schemeClr val="dk1"/>
              </a:buClr>
              <a:buSzPct val="100000"/>
            </a:pPr>
            <a:r>
              <a:rPr lang="en-US" dirty="0" err="1"/>
              <a:t>rgb</a:t>
            </a:r>
            <a:r>
              <a:rPr lang="en-US" dirty="0"/>
              <a:t>(0, 128, 0) 		</a:t>
            </a:r>
            <a:r>
              <a:rPr lang="en-US" dirty="0" err="1"/>
              <a:t>rgb</a:t>
            </a:r>
            <a:r>
              <a:rPr lang="en-US" dirty="0"/>
              <a:t>(10, 138, 10) </a:t>
            </a:r>
          </a:p>
          <a:p>
            <a:pPr algn="l">
              <a:buClr>
                <a:schemeClr val="dk1"/>
              </a:buClr>
              <a:buSzPct val="100000"/>
            </a:pPr>
            <a:endParaRPr lang="en-US" dirty="0"/>
          </a:p>
          <a:p>
            <a:pPr algn="l">
              <a:buClr>
                <a:schemeClr val="dk1"/>
              </a:buClr>
              <a:buSzPct val="100000"/>
            </a:pPr>
            <a:r>
              <a:rPr lang="en-US" dirty="0" err="1"/>
              <a:t>rgb</a:t>
            </a:r>
            <a:r>
              <a:rPr lang="en-US" dirty="0"/>
              <a:t>(128, 0, 0) 		 </a:t>
            </a:r>
            <a:r>
              <a:rPr lang="en-US" dirty="0" err="1"/>
              <a:t>rgb</a:t>
            </a:r>
            <a:r>
              <a:rPr lang="en-US" dirty="0"/>
              <a:t>(138, 10, 10) 		</a:t>
            </a:r>
            <a:endParaRPr lang="en-US" sz="6600" dirty="0">
              <a:solidFill>
                <a:schemeClr val="dk1"/>
              </a:solidFill>
              <a:ea typeface="Calibri"/>
              <a:sym typeface="Calibri"/>
            </a:endParaRPr>
          </a:p>
        </p:txBody>
      </p:sp>
      <p:pic>
        <p:nvPicPr>
          <p:cNvPr id="11" name="Picture 10">
            <a:extLst>
              <a:ext uri="{FF2B5EF4-FFF2-40B4-BE49-F238E27FC236}">
                <a16:creationId xmlns:a16="http://schemas.microsoft.com/office/drawing/2014/main" id="{3AEE093E-2BB1-A043-8FC6-8B68B5623E24}"/>
              </a:ext>
            </a:extLst>
          </p:cNvPr>
          <p:cNvPicPr>
            <a:picLocks/>
          </p:cNvPicPr>
          <p:nvPr/>
        </p:nvPicPr>
        <p:blipFill>
          <a:blip r:embed="rId4">
            <a:extLst>
              <a:ext uri="{28A0092B-C50C-407E-A947-70E740481C1C}">
                <a14:useLocalDpi xmlns:a14="http://schemas.microsoft.com/office/drawing/2010/main" val="0"/>
              </a:ext>
            </a:extLst>
          </a:blip>
          <a:stretch>
            <a:fillRect/>
          </a:stretch>
        </p:blipFill>
        <p:spPr>
          <a:xfrm>
            <a:off x="15490136" y="10670023"/>
            <a:ext cx="1280160" cy="914400"/>
          </a:xfrm>
          <a:prstGeom prst="rect">
            <a:avLst/>
          </a:prstGeom>
        </p:spPr>
      </p:pic>
      <p:pic>
        <p:nvPicPr>
          <p:cNvPr id="13" name="Picture 12">
            <a:extLst>
              <a:ext uri="{FF2B5EF4-FFF2-40B4-BE49-F238E27FC236}">
                <a16:creationId xmlns:a16="http://schemas.microsoft.com/office/drawing/2014/main" id="{265193D3-17FC-E34E-90B9-5E45D29DBFB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490136" y="12528550"/>
            <a:ext cx="1268361" cy="914400"/>
          </a:xfrm>
          <a:prstGeom prst="rect">
            <a:avLst/>
          </a:prstGeom>
        </p:spPr>
      </p:pic>
      <p:pic>
        <p:nvPicPr>
          <p:cNvPr id="16" name="Picture 15" descr="Shape&#10;&#10;Description automatically generated">
            <a:extLst>
              <a:ext uri="{FF2B5EF4-FFF2-40B4-BE49-F238E27FC236}">
                <a16:creationId xmlns:a16="http://schemas.microsoft.com/office/drawing/2014/main" id="{04B2604C-F618-0C4A-AA39-C4535B5167FF}"/>
              </a:ext>
            </a:extLst>
          </p:cNvPr>
          <p:cNvPicPr>
            <a:picLocks/>
          </p:cNvPicPr>
          <p:nvPr/>
        </p:nvPicPr>
        <p:blipFill>
          <a:blip r:embed="rId6">
            <a:extLst>
              <a:ext uri="{28A0092B-C50C-407E-A947-70E740481C1C}">
                <a14:useLocalDpi xmlns:a14="http://schemas.microsoft.com/office/drawing/2010/main" val="0"/>
              </a:ext>
            </a:extLst>
          </a:blip>
          <a:stretch>
            <a:fillRect/>
          </a:stretch>
        </p:blipFill>
        <p:spPr>
          <a:xfrm>
            <a:off x="20852244" y="10670023"/>
            <a:ext cx="1280160" cy="914400"/>
          </a:xfrm>
          <a:prstGeom prst="rect">
            <a:avLst/>
          </a:prstGeom>
        </p:spPr>
      </p:pic>
      <p:pic>
        <p:nvPicPr>
          <p:cNvPr id="20" name="Picture 19" descr="Shape, rectangle&#10;&#10;Description automatically generated">
            <a:extLst>
              <a:ext uri="{FF2B5EF4-FFF2-40B4-BE49-F238E27FC236}">
                <a16:creationId xmlns:a16="http://schemas.microsoft.com/office/drawing/2014/main" id="{15299D87-6A94-4E41-8A80-BA0BD565C635}"/>
              </a:ext>
            </a:extLst>
          </p:cNvPr>
          <p:cNvPicPr>
            <a:picLocks/>
          </p:cNvPicPr>
          <p:nvPr/>
        </p:nvPicPr>
        <p:blipFill>
          <a:blip r:embed="rId7">
            <a:extLst>
              <a:ext uri="{28A0092B-C50C-407E-A947-70E740481C1C}">
                <a14:useLocalDpi xmlns:a14="http://schemas.microsoft.com/office/drawing/2010/main" val="0"/>
              </a:ext>
            </a:extLst>
          </a:blip>
          <a:stretch>
            <a:fillRect/>
          </a:stretch>
        </p:blipFill>
        <p:spPr>
          <a:xfrm>
            <a:off x="20852244" y="12528550"/>
            <a:ext cx="1280160" cy="914400"/>
          </a:xfrm>
          <a:prstGeom prst="rect">
            <a:avLst/>
          </a:prstGeom>
        </p:spPr>
      </p:pic>
    </p:spTree>
    <p:extLst>
      <p:ext uri="{BB962C8B-B14F-4D97-AF65-F5344CB8AC3E}">
        <p14:creationId xmlns:p14="http://schemas.microsoft.com/office/powerpoint/2010/main" val="618684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E830D5F-EA58-C246-B4CF-1B7417EA9922}"/>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HSV/L (Hue-Saturation-Value/Lightness)</a:t>
            </a:r>
          </a:p>
        </p:txBody>
      </p:sp>
      <p:pic>
        <p:nvPicPr>
          <p:cNvPr id="5" name="Picture 4" descr="A screenshot of a cell phone&#10;&#10;Description automatically generated">
            <a:extLst>
              <a:ext uri="{FF2B5EF4-FFF2-40B4-BE49-F238E27FC236}">
                <a16:creationId xmlns:a16="http://schemas.microsoft.com/office/drawing/2014/main" id="{43392FC1-1798-2C43-8B2C-4BF351B5B119}"/>
              </a:ext>
            </a:extLst>
          </p:cNvPr>
          <p:cNvPicPr>
            <a:picLocks noChangeAspect="1"/>
          </p:cNvPicPr>
          <p:nvPr/>
        </p:nvPicPr>
        <p:blipFill rotWithShape="1">
          <a:blip r:embed="rId3"/>
          <a:srcRect l="14221" t="14917" r="7340"/>
          <a:stretch/>
        </p:blipFill>
        <p:spPr>
          <a:xfrm>
            <a:off x="401779" y="4996730"/>
            <a:ext cx="11353650" cy="6927275"/>
          </a:xfrm>
          <a:prstGeom prst="rect">
            <a:avLst/>
          </a:prstGeom>
          <a:noFill/>
        </p:spPr>
      </p:pic>
    </p:spTree>
    <p:extLst>
      <p:ext uri="{BB962C8B-B14F-4D97-AF65-F5344CB8AC3E}">
        <p14:creationId xmlns:p14="http://schemas.microsoft.com/office/powerpoint/2010/main" val="1945657555"/>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E830D5F-EA58-C246-B4CF-1B7417EA9922}"/>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HSV/L (Hue-Saturation-Value/Lightness)</a:t>
            </a:r>
          </a:p>
        </p:txBody>
      </p:sp>
      <p:pic>
        <p:nvPicPr>
          <p:cNvPr id="6" name="Picture 5" descr="A screenshot of a cell phone&#10;&#10;Description automatically generated">
            <a:extLst>
              <a:ext uri="{FF2B5EF4-FFF2-40B4-BE49-F238E27FC236}">
                <a16:creationId xmlns:a16="http://schemas.microsoft.com/office/drawing/2014/main" id="{88085FA7-C85D-9A43-824A-CBE46F5EC296}"/>
              </a:ext>
            </a:extLst>
          </p:cNvPr>
          <p:cNvPicPr>
            <a:picLocks noChangeAspect="1"/>
          </p:cNvPicPr>
          <p:nvPr/>
        </p:nvPicPr>
        <p:blipFill rotWithShape="1">
          <a:blip r:embed="rId3"/>
          <a:srcRect l="14221" t="14917" r="7340"/>
          <a:stretch/>
        </p:blipFill>
        <p:spPr>
          <a:xfrm>
            <a:off x="401779" y="4996730"/>
            <a:ext cx="11353650" cy="6927275"/>
          </a:xfrm>
          <a:prstGeom prst="rect">
            <a:avLst/>
          </a:prstGeom>
          <a:noFill/>
        </p:spPr>
      </p:pic>
      <p:sp>
        <p:nvSpPr>
          <p:cNvPr id="4" name="Type = structural or mathematical interpretation of the data">
            <a:extLst>
              <a:ext uri="{FF2B5EF4-FFF2-40B4-BE49-F238E27FC236}">
                <a16:creationId xmlns:a16="http://schemas.microsoft.com/office/drawing/2014/main" id="{5EBEE24D-A10C-7A4F-B8E3-6FE2D15D1A7A}"/>
              </a:ext>
            </a:extLst>
          </p:cNvPr>
          <p:cNvSpPr/>
          <p:nvPr/>
        </p:nvSpPr>
        <p:spPr>
          <a:xfrm>
            <a:off x="12558987" y="4105441"/>
            <a:ext cx="11825013" cy="933588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t">
            <a:spAutoFit/>
          </a:bodyPr>
          <a:lstStyle/>
          <a:p>
            <a:pPr algn="l">
              <a:defRPr sz="7200"/>
            </a:pPr>
            <a:r>
              <a:rPr lang="en-US" sz="6000" cap="small" dirty="0">
                <a:solidFill>
                  <a:srgbClr val="FF4013"/>
                </a:solidFill>
              </a:rPr>
              <a:t>Hue </a:t>
            </a:r>
            <a:r>
              <a:rPr lang="en-US" sz="6000" dirty="0"/>
              <a:t>= Pure colors (not mixed with white or black) </a:t>
            </a:r>
          </a:p>
          <a:p>
            <a:pPr algn="l">
              <a:defRPr sz="7200"/>
            </a:pPr>
            <a:endParaRPr lang="en-US" sz="6000" dirty="0"/>
          </a:p>
          <a:p>
            <a:pPr algn="l">
              <a:defRPr sz="7200"/>
            </a:pPr>
            <a:r>
              <a:rPr lang="en-US" sz="6000" cap="small" dirty="0">
                <a:solidFill>
                  <a:srgbClr val="FF4013"/>
                </a:solidFill>
              </a:rPr>
              <a:t>Saturation </a:t>
            </a:r>
            <a:r>
              <a:rPr lang="en-US" sz="6000" dirty="0"/>
              <a:t>= Amount of white mixed with pure color</a:t>
            </a:r>
          </a:p>
          <a:p>
            <a:pPr algn="l">
              <a:defRPr sz="7200"/>
            </a:pPr>
            <a:endParaRPr lang="en-US" sz="6000" dirty="0"/>
          </a:p>
          <a:p>
            <a:pPr algn="l">
              <a:defRPr sz="7200"/>
            </a:pPr>
            <a:r>
              <a:rPr lang="en-US" sz="6000" cap="small" dirty="0">
                <a:solidFill>
                  <a:srgbClr val="FF4013"/>
                </a:solidFill>
              </a:rPr>
              <a:t>Value/Lightness </a:t>
            </a:r>
            <a:r>
              <a:rPr lang="en-US" sz="6000" dirty="0"/>
              <a:t>= Amount of black mixed with pure color </a:t>
            </a:r>
          </a:p>
          <a:p>
            <a:pPr algn="l">
              <a:defRPr sz="7200"/>
            </a:pPr>
            <a:endParaRPr lang="en-US" sz="6000" dirty="0"/>
          </a:p>
          <a:p>
            <a:pPr algn="l">
              <a:defRPr sz="7200"/>
            </a:pPr>
            <a:endParaRPr lang="en-US" sz="6000" dirty="0"/>
          </a:p>
        </p:txBody>
      </p:sp>
    </p:spTree>
    <p:extLst>
      <p:ext uri="{BB962C8B-B14F-4D97-AF65-F5344CB8AC3E}">
        <p14:creationId xmlns:p14="http://schemas.microsoft.com/office/powerpoint/2010/main" val="927208348"/>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E830D5F-EA58-C246-B4CF-1B7417EA9922}"/>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HSV/L (Hue-Saturation-Value/Lightness)</a:t>
            </a:r>
          </a:p>
        </p:txBody>
      </p:sp>
      <p:pic>
        <p:nvPicPr>
          <p:cNvPr id="6" name="Picture 5" descr="A screenshot of a cell phone&#10;&#10;Description automatically generated">
            <a:extLst>
              <a:ext uri="{FF2B5EF4-FFF2-40B4-BE49-F238E27FC236}">
                <a16:creationId xmlns:a16="http://schemas.microsoft.com/office/drawing/2014/main" id="{88085FA7-C85D-9A43-824A-CBE46F5EC296}"/>
              </a:ext>
            </a:extLst>
          </p:cNvPr>
          <p:cNvPicPr>
            <a:picLocks noChangeAspect="1"/>
          </p:cNvPicPr>
          <p:nvPr/>
        </p:nvPicPr>
        <p:blipFill rotWithShape="1">
          <a:blip r:embed="rId3"/>
          <a:srcRect l="14221" t="14917" r="7340"/>
          <a:stretch/>
        </p:blipFill>
        <p:spPr>
          <a:xfrm>
            <a:off x="401779" y="4996730"/>
            <a:ext cx="11353650" cy="6927275"/>
          </a:xfrm>
          <a:prstGeom prst="rect">
            <a:avLst/>
          </a:prstGeom>
          <a:noFill/>
        </p:spPr>
      </p:pic>
      <p:sp>
        <p:nvSpPr>
          <p:cNvPr id="5" name="Google Shape;101;p14">
            <a:extLst>
              <a:ext uri="{FF2B5EF4-FFF2-40B4-BE49-F238E27FC236}">
                <a16:creationId xmlns:a16="http://schemas.microsoft.com/office/drawing/2014/main" id="{3599AADC-7F83-6047-BFA7-B859FBB3957B}"/>
              </a:ext>
            </a:extLst>
          </p:cNvPr>
          <p:cNvSpPr txBox="1"/>
          <p:nvPr/>
        </p:nvSpPr>
        <p:spPr>
          <a:xfrm>
            <a:off x="12873653" y="3874847"/>
            <a:ext cx="10568237" cy="8049158"/>
          </a:xfrm>
          <a:prstGeom prst="rect">
            <a:avLst/>
          </a:prstGeom>
          <a:noFill/>
          <a:ln>
            <a:noFill/>
          </a:ln>
        </p:spPr>
        <p:txBody>
          <a:bodyPr spcFirstLastPara="1" wrap="square" lIns="182850" tIns="91400" rIns="182850" bIns="91400" anchor="t" anchorCtr="0">
            <a:noAutofit/>
          </a:bodyPr>
          <a:lstStyle/>
          <a:p>
            <a:pPr algn="l">
              <a:buClr>
                <a:schemeClr val="dk1"/>
              </a:buClr>
              <a:buSzPct val="100000"/>
            </a:pPr>
            <a:r>
              <a:rPr lang="en-US" sz="6600" dirty="0">
                <a:solidFill>
                  <a:schemeClr val="dk1"/>
                </a:solidFill>
                <a:sym typeface="Calibri"/>
              </a:rPr>
              <a:t>Distance between colors is closer, but not identical to how we perceive differences</a:t>
            </a:r>
            <a:endParaRPr lang="en-US" sz="6600" dirty="0"/>
          </a:p>
          <a:p>
            <a:pPr marL="857250" indent="-857250" algn="l">
              <a:buClr>
                <a:schemeClr val="dk1"/>
              </a:buClr>
              <a:buSzPct val="100000"/>
              <a:buFont typeface="Arial" panose="020B0604020202020204" pitchFamily="34" charset="0"/>
              <a:buChar char="•"/>
            </a:pPr>
            <a:endParaRPr sz="6600" dirty="0">
              <a:solidFill>
                <a:schemeClr val="dk1"/>
              </a:solidFill>
              <a:ea typeface="Calibri"/>
              <a:sym typeface="Calibri"/>
            </a:endParaRPr>
          </a:p>
        </p:txBody>
      </p:sp>
      <p:sp>
        <p:nvSpPr>
          <p:cNvPr id="7" name="Google Shape;101;p14">
            <a:extLst>
              <a:ext uri="{FF2B5EF4-FFF2-40B4-BE49-F238E27FC236}">
                <a16:creationId xmlns:a16="http://schemas.microsoft.com/office/drawing/2014/main" id="{BDD3D9B4-844B-DE4F-949A-39DFBA4CBF1A}"/>
              </a:ext>
            </a:extLst>
          </p:cNvPr>
          <p:cNvSpPr txBox="1"/>
          <p:nvPr/>
        </p:nvSpPr>
        <p:spPr>
          <a:xfrm>
            <a:off x="12628573" y="7982888"/>
            <a:ext cx="11598729" cy="4603750"/>
          </a:xfrm>
          <a:prstGeom prst="rect">
            <a:avLst/>
          </a:prstGeom>
          <a:noFill/>
          <a:ln>
            <a:noFill/>
          </a:ln>
        </p:spPr>
        <p:txBody>
          <a:bodyPr spcFirstLastPara="1" wrap="square" lIns="182850" tIns="91400" rIns="182850" bIns="91400" anchor="t" anchorCtr="0">
            <a:noAutofit/>
          </a:bodyPr>
          <a:lstStyle/>
          <a:p>
            <a:pPr algn="l">
              <a:buClr>
                <a:schemeClr val="dk1"/>
              </a:buClr>
              <a:buSzPct val="100000"/>
            </a:pPr>
            <a:r>
              <a:rPr lang="en-US" sz="6600" dirty="0">
                <a:solidFill>
                  <a:schemeClr val="dk1"/>
                </a:solidFill>
                <a:ea typeface="Calibri"/>
                <a:sym typeface="Calibri"/>
              </a:rPr>
              <a:t>A: (5, 7, 15)			B: (15, 17, 25)</a:t>
            </a:r>
          </a:p>
          <a:p>
            <a:pPr algn="l">
              <a:buClr>
                <a:schemeClr val="dk1"/>
              </a:buClr>
              <a:buSzPct val="100000"/>
            </a:pPr>
            <a:endParaRPr lang="en-US" sz="2000" dirty="0">
              <a:solidFill>
                <a:schemeClr val="dk1"/>
              </a:solidFill>
              <a:ea typeface="Calibri"/>
              <a:sym typeface="Calibri"/>
            </a:endParaRPr>
          </a:p>
          <a:p>
            <a:pPr algn="l">
              <a:buClr>
                <a:schemeClr val="dk1"/>
              </a:buClr>
              <a:buSzPct val="100000"/>
            </a:pPr>
            <a:r>
              <a:rPr lang="en-US" dirty="0" err="1"/>
              <a:t>hsv</a:t>
            </a:r>
            <a:r>
              <a:rPr lang="en-US" dirty="0"/>
              <a:t>(120, 100, 50)  	</a:t>
            </a:r>
            <a:r>
              <a:rPr lang="en-US" dirty="0" err="1"/>
              <a:t>hsv</a:t>
            </a:r>
            <a:r>
              <a:rPr lang="en-US" dirty="0"/>
              <a:t>(130, 110, 60) </a:t>
            </a:r>
          </a:p>
          <a:p>
            <a:pPr algn="l">
              <a:buClr>
                <a:schemeClr val="dk1"/>
              </a:buClr>
              <a:buSzPct val="100000"/>
            </a:pPr>
            <a:endParaRPr lang="en-US" dirty="0"/>
          </a:p>
          <a:p>
            <a:pPr algn="l">
              <a:buClr>
                <a:schemeClr val="dk1"/>
              </a:buClr>
              <a:buSzPct val="100000"/>
            </a:pPr>
            <a:r>
              <a:rPr lang="en-US" dirty="0" err="1"/>
              <a:t>hsv</a:t>
            </a:r>
            <a:r>
              <a:rPr lang="en-US" dirty="0"/>
              <a:t>(0, 100, 50) 	  	</a:t>
            </a:r>
            <a:r>
              <a:rPr lang="en-US" dirty="0" err="1"/>
              <a:t>hsv</a:t>
            </a:r>
            <a:r>
              <a:rPr lang="en-US" dirty="0"/>
              <a:t>(10, 110, 60) 		</a:t>
            </a:r>
            <a:endParaRPr lang="en-US" sz="6600" dirty="0">
              <a:solidFill>
                <a:schemeClr val="dk1"/>
              </a:solidFill>
              <a:ea typeface="Calibri"/>
              <a:sym typeface="Calibri"/>
            </a:endParaRPr>
          </a:p>
        </p:txBody>
      </p:sp>
      <p:pic>
        <p:nvPicPr>
          <p:cNvPr id="8" name="Picture 7">
            <a:extLst>
              <a:ext uri="{FF2B5EF4-FFF2-40B4-BE49-F238E27FC236}">
                <a16:creationId xmlns:a16="http://schemas.microsoft.com/office/drawing/2014/main" id="{84CF86AA-02E9-9441-87A5-1C820A6ED528}"/>
              </a:ext>
            </a:extLst>
          </p:cNvPr>
          <p:cNvPicPr>
            <a:picLocks/>
          </p:cNvPicPr>
          <p:nvPr/>
        </p:nvPicPr>
        <p:blipFill>
          <a:blip r:embed="rId4">
            <a:extLst>
              <a:ext uri="{28A0092B-C50C-407E-A947-70E740481C1C}">
                <a14:useLocalDpi xmlns:a14="http://schemas.microsoft.com/office/drawing/2010/main" val="0"/>
              </a:ext>
            </a:extLst>
          </a:blip>
          <a:stretch>
            <a:fillRect/>
          </a:stretch>
        </p:blipFill>
        <p:spPr>
          <a:xfrm>
            <a:off x="14741991" y="10173928"/>
            <a:ext cx="1280160" cy="914400"/>
          </a:xfrm>
          <a:prstGeom prst="rect">
            <a:avLst/>
          </a:prstGeom>
        </p:spPr>
      </p:pic>
      <p:pic>
        <p:nvPicPr>
          <p:cNvPr id="9" name="Picture 8">
            <a:extLst>
              <a:ext uri="{FF2B5EF4-FFF2-40B4-BE49-F238E27FC236}">
                <a16:creationId xmlns:a16="http://schemas.microsoft.com/office/drawing/2014/main" id="{98ADA1F1-11D9-C24F-B2DC-7BF9A845091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741991" y="12032455"/>
            <a:ext cx="1268361" cy="914400"/>
          </a:xfrm>
          <a:prstGeom prst="rect">
            <a:avLst/>
          </a:prstGeom>
        </p:spPr>
      </p:pic>
      <p:pic>
        <p:nvPicPr>
          <p:cNvPr id="12" name="Picture 11" descr="Shape&#10;&#10;Description automatically generated">
            <a:extLst>
              <a:ext uri="{FF2B5EF4-FFF2-40B4-BE49-F238E27FC236}">
                <a16:creationId xmlns:a16="http://schemas.microsoft.com/office/drawing/2014/main" id="{26EAB504-712A-8642-B5CD-2E9FCA0F9D0F}"/>
              </a:ext>
            </a:extLst>
          </p:cNvPr>
          <p:cNvPicPr>
            <a:picLocks/>
          </p:cNvPicPr>
          <p:nvPr/>
        </p:nvPicPr>
        <p:blipFill>
          <a:blip r:embed="rId6">
            <a:extLst>
              <a:ext uri="{28A0092B-C50C-407E-A947-70E740481C1C}">
                <a14:useLocalDpi xmlns:a14="http://schemas.microsoft.com/office/drawing/2010/main" val="0"/>
              </a:ext>
            </a:extLst>
          </a:blip>
          <a:stretch>
            <a:fillRect/>
          </a:stretch>
        </p:blipFill>
        <p:spPr>
          <a:xfrm>
            <a:off x="21292674" y="10173928"/>
            <a:ext cx="1280160" cy="914400"/>
          </a:xfrm>
          <a:prstGeom prst="rect">
            <a:avLst/>
          </a:prstGeom>
        </p:spPr>
      </p:pic>
      <p:pic>
        <p:nvPicPr>
          <p:cNvPr id="14" name="Picture 13" descr="Shape, rectangle&#10;&#10;Description automatically generated">
            <a:extLst>
              <a:ext uri="{FF2B5EF4-FFF2-40B4-BE49-F238E27FC236}">
                <a16:creationId xmlns:a16="http://schemas.microsoft.com/office/drawing/2014/main" id="{948E5EA0-2591-EC40-B2EB-0FC55F0A0AEF}"/>
              </a:ext>
            </a:extLst>
          </p:cNvPr>
          <p:cNvPicPr>
            <a:picLocks/>
          </p:cNvPicPr>
          <p:nvPr/>
        </p:nvPicPr>
        <p:blipFill>
          <a:blip r:embed="rId7">
            <a:extLst>
              <a:ext uri="{28A0092B-C50C-407E-A947-70E740481C1C}">
                <a14:useLocalDpi xmlns:a14="http://schemas.microsoft.com/office/drawing/2010/main" val="0"/>
              </a:ext>
            </a:extLst>
          </a:blip>
          <a:stretch>
            <a:fillRect/>
          </a:stretch>
        </p:blipFill>
        <p:spPr>
          <a:xfrm>
            <a:off x="21292674" y="11990891"/>
            <a:ext cx="1280160" cy="914400"/>
          </a:xfrm>
          <a:prstGeom prst="rect">
            <a:avLst/>
          </a:prstGeom>
        </p:spPr>
      </p:pic>
    </p:spTree>
    <p:extLst>
      <p:ext uri="{BB962C8B-B14F-4D97-AF65-F5344CB8AC3E}">
        <p14:creationId xmlns:p14="http://schemas.microsoft.com/office/powerpoint/2010/main" val="4273706096"/>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1C5595-D255-4453-8172-0A759FC7BEEA}"/>
              </a:ext>
            </a:extLst>
          </p:cNvPr>
          <p:cNvSpPr>
            <a:spLocks noGrp="1"/>
          </p:cNvSpPr>
          <p:nvPr>
            <p:ph type="title"/>
          </p:nvPr>
        </p:nvSpPr>
        <p:spPr>
          <a:xfrm>
            <a:off x="0" y="4178300"/>
            <a:ext cx="24384000" cy="5359400"/>
          </a:xfrm>
          <a:solidFill>
            <a:schemeClr val="accent2"/>
          </a:solidFill>
        </p:spPr>
        <p:txBody>
          <a:bodyPr/>
          <a:lstStyle/>
          <a:p>
            <a:r>
              <a:rPr lang="en-US" dirty="0">
                <a:solidFill>
                  <a:schemeClr val="bg1"/>
                </a:solidFill>
              </a:rPr>
              <a:t>Colormaps</a:t>
            </a:r>
          </a:p>
        </p:txBody>
      </p:sp>
    </p:spTree>
    <p:extLst>
      <p:ext uri="{BB962C8B-B14F-4D97-AF65-F5344CB8AC3E}">
        <p14:creationId xmlns:p14="http://schemas.microsoft.com/office/powerpoint/2010/main" val="3085214432"/>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785269-7514-83C5-FEFD-12B4CF2841F7}"/>
              </a:ext>
            </a:extLst>
          </p:cNvPr>
          <p:cNvSpPr>
            <a:spLocks noGrp="1"/>
          </p:cNvSpPr>
          <p:nvPr>
            <p:ph type="title"/>
          </p:nvPr>
        </p:nvSpPr>
        <p:spPr/>
        <p:txBody>
          <a:bodyPr/>
          <a:lstStyle/>
          <a:p>
            <a:r>
              <a:rPr lang="en-US" dirty="0"/>
              <a:t>Colormaps</a:t>
            </a:r>
          </a:p>
        </p:txBody>
      </p:sp>
      <p:sp>
        <p:nvSpPr>
          <p:cNvPr id="3" name="Content Placeholder 2">
            <a:extLst>
              <a:ext uri="{FF2B5EF4-FFF2-40B4-BE49-F238E27FC236}">
                <a16:creationId xmlns:a16="http://schemas.microsoft.com/office/drawing/2014/main" id="{5977DE7E-FE27-4D2C-CE36-FC67863DA1FC}"/>
              </a:ext>
            </a:extLst>
          </p:cNvPr>
          <p:cNvSpPr>
            <a:spLocks noGrp="1"/>
          </p:cNvSpPr>
          <p:nvPr>
            <p:ph idx="1"/>
          </p:nvPr>
        </p:nvSpPr>
        <p:spPr/>
        <p:txBody>
          <a:bodyPr anchor="t">
            <a:normAutofit/>
          </a:bodyPr>
          <a:lstStyle/>
          <a:p>
            <a:pPr marL="0" indent="0">
              <a:buNone/>
            </a:pPr>
            <a:r>
              <a:rPr lang="en-US" sz="5600" dirty="0"/>
              <a:t>Help us choose the correct colors to represent different attribute types</a:t>
            </a:r>
          </a:p>
          <a:p>
            <a:endParaRPr lang="en-US" sz="5600" dirty="0"/>
          </a:p>
          <a:p>
            <a:pPr marL="0" indent="0">
              <a:buNone/>
            </a:pPr>
            <a:r>
              <a:rPr lang="en-US" sz="5600" dirty="0"/>
              <a:t>Categorical</a:t>
            </a:r>
          </a:p>
          <a:p>
            <a:endParaRPr lang="en-US" sz="5600" dirty="0"/>
          </a:p>
          <a:p>
            <a:pPr marL="0" indent="0">
              <a:buNone/>
            </a:pPr>
            <a:r>
              <a:rPr lang="en-US" sz="5600" dirty="0"/>
              <a:t>Sequential</a:t>
            </a:r>
          </a:p>
          <a:p>
            <a:endParaRPr lang="en-US" sz="5600" dirty="0"/>
          </a:p>
          <a:p>
            <a:pPr marL="0" indent="0">
              <a:buNone/>
            </a:pPr>
            <a:r>
              <a:rPr lang="en-US" sz="5600" dirty="0"/>
              <a:t>Divergent</a:t>
            </a:r>
          </a:p>
        </p:txBody>
      </p:sp>
      <p:graphicFrame>
        <p:nvGraphicFramePr>
          <p:cNvPr id="4" name="Table 4">
            <a:extLst>
              <a:ext uri="{FF2B5EF4-FFF2-40B4-BE49-F238E27FC236}">
                <a16:creationId xmlns:a16="http://schemas.microsoft.com/office/drawing/2014/main" id="{439EAB2D-64FD-174A-E37A-A124BCF65081}"/>
              </a:ext>
            </a:extLst>
          </p:cNvPr>
          <p:cNvGraphicFramePr>
            <a:graphicFrameLocks noGrp="1"/>
          </p:cNvGraphicFramePr>
          <p:nvPr>
            <p:extLst>
              <p:ext uri="{D42A27DB-BD31-4B8C-83A1-F6EECF244321}">
                <p14:modId xmlns:p14="http://schemas.microsoft.com/office/powerpoint/2010/main" val="711492985"/>
              </p:ext>
            </p:extLst>
          </p:nvPr>
        </p:nvGraphicFramePr>
        <p:xfrm>
          <a:off x="7191512" y="5455946"/>
          <a:ext cx="16256000" cy="1280160"/>
        </p:xfrm>
        <a:graphic>
          <a:graphicData uri="http://schemas.openxmlformats.org/drawingml/2006/table">
            <a:tbl>
              <a:tblPr firstRow="1" bandRow="1">
                <a:tableStyleId>{5C22544A-7EE6-4342-B048-85BDC9FD1C3A}</a:tableStyleId>
              </a:tblPr>
              <a:tblGrid>
                <a:gridCol w="3251200">
                  <a:extLst>
                    <a:ext uri="{9D8B030D-6E8A-4147-A177-3AD203B41FA5}">
                      <a16:colId xmlns:a16="http://schemas.microsoft.com/office/drawing/2014/main" val="4224996788"/>
                    </a:ext>
                  </a:extLst>
                </a:gridCol>
                <a:gridCol w="3251200">
                  <a:extLst>
                    <a:ext uri="{9D8B030D-6E8A-4147-A177-3AD203B41FA5}">
                      <a16:colId xmlns:a16="http://schemas.microsoft.com/office/drawing/2014/main" val="639266403"/>
                    </a:ext>
                  </a:extLst>
                </a:gridCol>
                <a:gridCol w="3251200">
                  <a:extLst>
                    <a:ext uri="{9D8B030D-6E8A-4147-A177-3AD203B41FA5}">
                      <a16:colId xmlns:a16="http://schemas.microsoft.com/office/drawing/2014/main" val="234310839"/>
                    </a:ext>
                  </a:extLst>
                </a:gridCol>
                <a:gridCol w="3251200">
                  <a:extLst>
                    <a:ext uri="{9D8B030D-6E8A-4147-A177-3AD203B41FA5}">
                      <a16:colId xmlns:a16="http://schemas.microsoft.com/office/drawing/2014/main" val="570660268"/>
                    </a:ext>
                  </a:extLst>
                </a:gridCol>
                <a:gridCol w="3251200">
                  <a:extLst>
                    <a:ext uri="{9D8B030D-6E8A-4147-A177-3AD203B41FA5}">
                      <a16:colId xmlns:a16="http://schemas.microsoft.com/office/drawing/2014/main" val="3681161973"/>
                    </a:ext>
                  </a:extLst>
                </a:gridCol>
              </a:tblGrid>
              <a:tr h="1280160">
                <a:tc>
                  <a:txBody>
                    <a:bodyPr/>
                    <a:lstStyle/>
                    <a:p>
                      <a:endParaRPr lang="en-US" sz="7200" dirty="0"/>
                    </a:p>
                  </a:txBody>
                  <a:tcPr marL="182880" marR="182880" marT="91440" marB="91440">
                    <a:solidFill>
                      <a:srgbClr val="7FC97F"/>
                    </a:solidFill>
                  </a:tcPr>
                </a:tc>
                <a:tc>
                  <a:txBody>
                    <a:bodyPr/>
                    <a:lstStyle/>
                    <a:p>
                      <a:endParaRPr lang="en-US" sz="7200" dirty="0"/>
                    </a:p>
                  </a:txBody>
                  <a:tcPr marL="182880" marR="182880" marT="91440" marB="91440">
                    <a:solidFill>
                      <a:srgbClr val="BEAED4"/>
                    </a:solidFill>
                  </a:tcPr>
                </a:tc>
                <a:tc>
                  <a:txBody>
                    <a:bodyPr/>
                    <a:lstStyle/>
                    <a:p>
                      <a:endParaRPr lang="en-US" sz="7200" dirty="0"/>
                    </a:p>
                  </a:txBody>
                  <a:tcPr marL="182880" marR="182880" marT="91440" marB="91440">
                    <a:solidFill>
                      <a:srgbClr val="FDC086"/>
                    </a:solidFill>
                  </a:tcPr>
                </a:tc>
                <a:tc>
                  <a:txBody>
                    <a:bodyPr/>
                    <a:lstStyle/>
                    <a:p>
                      <a:endParaRPr lang="en-US" sz="7200" dirty="0"/>
                    </a:p>
                  </a:txBody>
                  <a:tcPr marL="182880" marR="182880" marT="91440" marB="91440">
                    <a:solidFill>
                      <a:srgbClr val="FFFF99"/>
                    </a:solidFill>
                  </a:tcPr>
                </a:tc>
                <a:tc>
                  <a:txBody>
                    <a:bodyPr/>
                    <a:lstStyle/>
                    <a:p>
                      <a:endParaRPr lang="en-US" sz="7200" dirty="0"/>
                    </a:p>
                  </a:txBody>
                  <a:tcPr marL="182880" marR="182880" marT="91440" marB="91440">
                    <a:solidFill>
                      <a:srgbClr val="386CB0"/>
                    </a:solidFill>
                  </a:tcPr>
                </a:tc>
                <a:extLst>
                  <a:ext uri="{0D108BD9-81ED-4DB2-BD59-A6C34878D82A}">
                    <a16:rowId xmlns:a16="http://schemas.microsoft.com/office/drawing/2014/main" val="1504812798"/>
                  </a:ext>
                </a:extLst>
              </a:tr>
            </a:tbl>
          </a:graphicData>
        </a:graphic>
      </p:graphicFrame>
      <p:graphicFrame>
        <p:nvGraphicFramePr>
          <p:cNvPr id="5" name="Table 4">
            <a:extLst>
              <a:ext uri="{FF2B5EF4-FFF2-40B4-BE49-F238E27FC236}">
                <a16:creationId xmlns:a16="http://schemas.microsoft.com/office/drawing/2014/main" id="{71DBA0E7-2954-867F-0D6F-0E4594AEB9A7}"/>
              </a:ext>
            </a:extLst>
          </p:cNvPr>
          <p:cNvGraphicFramePr>
            <a:graphicFrameLocks noGrp="1"/>
          </p:cNvGraphicFramePr>
          <p:nvPr>
            <p:extLst>
              <p:ext uri="{D42A27DB-BD31-4B8C-83A1-F6EECF244321}">
                <p14:modId xmlns:p14="http://schemas.microsoft.com/office/powerpoint/2010/main" val="929557558"/>
              </p:ext>
            </p:extLst>
          </p:nvPr>
        </p:nvGraphicFramePr>
        <p:xfrm>
          <a:off x="7191512" y="7616050"/>
          <a:ext cx="16256000" cy="1280160"/>
        </p:xfrm>
        <a:graphic>
          <a:graphicData uri="http://schemas.openxmlformats.org/drawingml/2006/table">
            <a:tbl>
              <a:tblPr firstRow="1" bandRow="1">
                <a:tableStyleId>{5C22544A-7EE6-4342-B048-85BDC9FD1C3A}</a:tableStyleId>
              </a:tblPr>
              <a:tblGrid>
                <a:gridCol w="3251200">
                  <a:extLst>
                    <a:ext uri="{9D8B030D-6E8A-4147-A177-3AD203B41FA5}">
                      <a16:colId xmlns:a16="http://schemas.microsoft.com/office/drawing/2014/main" val="4224996788"/>
                    </a:ext>
                  </a:extLst>
                </a:gridCol>
                <a:gridCol w="3251200">
                  <a:extLst>
                    <a:ext uri="{9D8B030D-6E8A-4147-A177-3AD203B41FA5}">
                      <a16:colId xmlns:a16="http://schemas.microsoft.com/office/drawing/2014/main" val="639266403"/>
                    </a:ext>
                  </a:extLst>
                </a:gridCol>
                <a:gridCol w="3251200">
                  <a:extLst>
                    <a:ext uri="{9D8B030D-6E8A-4147-A177-3AD203B41FA5}">
                      <a16:colId xmlns:a16="http://schemas.microsoft.com/office/drawing/2014/main" val="234310839"/>
                    </a:ext>
                  </a:extLst>
                </a:gridCol>
                <a:gridCol w="3251200">
                  <a:extLst>
                    <a:ext uri="{9D8B030D-6E8A-4147-A177-3AD203B41FA5}">
                      <a16:colId xmlns:a16="http://schemas.microsoft.com/office/drawing/2014/main" val="570660268"/>
                    </a:ext>
                  </a:extLst>
                </a:gridCol>
                <a:gridCol w="3251200">
                  <a:extLst>
                    <a:ext uri="{9D8B030D-6E8A-4147-A177-3AD203B41FA5}">
                      <a16:colId xmlns:a16="http://schemas.microsoft.com/office/drawing/2014/main" val="3681161973"/>
                    </a:ext>
                  </a:extLst>
                </a:gridCol>
              </a:tblGrid>
              <a:tr h="1280160">
                <a:tc>
                  <a:txBody>
                    <a:bodyPr/>
                    <a:lstStyle/>
                    <a:p>
                      <a:endParaRPr lang="en-US" sz="7200" dirty="0"/>
                    </a:p>
                  </a:txBody>
                  <a:tcPr marL="182880" marR="182880" marT="91440" marB="91440">
                    <a:solidFill>
                      <a:srgbClr val="EDF8FB"/>
                    </a:solidFill>
                  </a:tcPr>
                </a:tc>
                <a:tc>
                  <a:txBody>
                    <a:bodyPr/>
                    <a:lstStyle/>
                    <a:p>
                      <a:endParaRPr lang="en-US" sz="7200" dirty="0"/>
                    </a:p>
                  </a:txBody>
                  <a:tcPr marL="182880" marR="182880" marT="91440" marB="91440">
                    <a:solidFill>
                      <a:srgbClr val="B3CDE3"/>
                    </a:solidFill>
                  </a:tcPr>
                </a:tc>
                <a:tc>
                  <a:txBody>
                    <a:bodyPr/>
                    <a:lstStyle/>
                    <a:p>
                      <a:endParaRPr lang="en-US" sz="7200" dirty="0"/>
                    </a:p>
                  </a:txBody>
                  <a:tcPr marL="182880" marR="182880" marT="91440" marB="91440">
                    <a:solidFill>
                      <a:srgbClr val="8C96C6"/>
                    </a:solidFill>
                  </a:tcPr>
                </a:tc>
                <a:tc>
                  <a:txBody>
                    <a:bodyPr/>
                    <a:lstStyle/>
                    <a:p>
                      <a:endParaRPr lang="en-US" sz="7200" dirty="0"/>
                    </a:p>
                  </a:txBody>
                  <a:tcPr marL="182880" marR="182880" marT="91440" marB="91440">
                    <a:solidFill>
                      <a:srgbClr val="8856A7"/>
                    </a:solidFill>
                  </a:tcPr>
                </a:tc>
                <a:tc>
                  <a:txBody>
                    <a:bodyPr/>
                    <a:lstStyle/>
                    <a:p>
                      <a:endParaRPr lang="en-US" sz="7200" dirty="0"/>
                    </a:p>
                  </a:txBody>
                  <a:tcPr marL="182880" marR="182880" marT="91440" marB="91440">
                    <a:solidFill>
                      <a:srgbClr val="810F7C"/>
                    </a:solidFill>
                  </a:tcPr>
                </a:tc>
                <a:extLst>
                  <a:ext uri="{0D108BD9-81ED-4DB2-BD59-A6C34878D82A}">
                    <a16:rowId xmlns:a16="http://schemas.microsoft.com/office/drawing/2014/main" val="1504812798"/>
                  </a:ext>
                </a:extLst>
              </a:tr>
            </a:tbl>
          </a:graphicData>
        </a:graphic>
      </p:graphicFrame>
      <p:graphicFrame>
        <p:nvGraphicFramePr>
          <p:cNvPr id="6" name="Table 4">
            <a:extLst>
              <a:ext uri="{FF2B5EF4-FFF2-40B4-BE49-F238E27FC236}">
                <a16:creationId xmlns:a16="http://schemas.microsoft.com/office/drawing/2014/main" id="{03AF9BDC-C627-A72D-E2AD-46FB4331FB45}"/>
              </a:ext>
            </a:extLst>
          </p:cNvPr>
          <p:cNvGraphicFramePr>
            <a:graphicFrameLocks noGrp="1"/>
          </p:cNvGraphicFramePr>
          <p:nvPr>
            <p:extLst>
              <p:ext uri="{D42A27DB-BD31-4B8C-83A1-F6EECF244321}">
                <p14:modId xmlns:p14="http://schemas.microsoft.com/office/powerpoint/2010/main" val="3833430531"/>
              </p:ext>
            </p:extLst>
          </p:nvPr>
        </p:nvGraphicFramePr>
        <p:xfrm>
          <a:off x="7191512" y="9831606"/>
          <a:ext cx="16256000" cy="1280160"/>
        </p:xfrm>
        <a:graphic>
          <a:graphicData uri="http://schemas.openxmlformats.org/drawingml/2006/table">
            <a:tbl>
              <a:tblPr firstRow="1" bandRow="1">
                <a:tableStyleId>{5C22544A-7EE6-4342-B048-85BDC9FD1C3A}</a:tableStyleId>
              </a:tblPr>
              <a:tblGrid>
                <a:gridCol w="3251200">
                  <a:extLst>
                    <a:ext uri="{9D8B030D-6E8A-4147-A177-3AD203B41FA5}">
                      <a16:colId xmlns:a16="http://schemas.microsoft.com/office/drawing/2014/main" val="4224996788"/>
                    </a:ext>
                  </a:extLst>
                </a:gridCol>
                <a:gridCol w="3251200">
                  <a:extLst>
                    <a:ext uri="{9D8B030D-6E8A-4147-A177-3AD203B41FA5}">
                      <a16:colId xmlns:a16="http://schemas.microsoft.com/office/drawing/2014/main" val="639266403"/>
                    </a:ext>
                  </a:extLst>
                </a:gridCol>
                <a:gridCol w="3251200">
                  <a:extLst>
                    <a:ext uri="{9D8B030D-6E8A-4147-A177-3AD203B41FA5}">
                      <a16:colId xmlns:a16="http://schemas.microsoft.com/office/drawing/2014/main" val="234310839"/>
                    </a:ext>
                  </a:extLst>
                </a:gridCol>
                <a:gridCol w="3251200">
                  <a:extLst>
                    <a:ext uri="{9D8B030D-6E8A-4147-A177-3AD203B41FA5}">
                      <a16:colId xmlns:a16="http://schemas.microsoft.com/office/drawing/2014/main" val="570660268"/>
                    </a:ext>
                  </a:extLst>
                </a:gridCol>
                <a:gridCol w="3251200">
                  <a:extLst>
                    <a:ext uri="{9D8B030D-6E8A-4147-A177-3AD203B41FA5}">
                      <a16:colId xmlns:a16="http://schemas.microsoft.com/office/drawing/2014/main" val="3681161973"/>
                    </a:ext>
                  </a:extLst>
                </a:gridCol>
              </a:tblGrid>
              <a:tr h="1280160">
                <a:tc>
                  <a:txBody>
                    <a:bodyPr/>
                    <a:lstStyle/>
                    <a:p>
                      <a:endParaRPr lang="en-US" sz="7200" dirty="0"/>
                    </a:p>
                  </a:txBody>
                  <a:tcPr marL="182880" marR="182880" marT="91440" marB="91440">
                    <a:solidFill>
                      <a:srgbClr val="D7191C"/>
                    </a:solidFill>
                  </a:tcPr>
                </a:tc>
                <a:tc>
                  <a:txBody>
                    <a:bodyPr/>
                    <a:lstStyle/>
                    <a:p>
                      <a:endParaRPr lang="en-US" sz="7200" dirty="0"/>
                    </a:p>
                  </a:txBody>
                  <a:tcPr marL="182880" marR="182880" marT="91440" marB="91440">
                    <a:solidFill>
                      <a:srgbClr val="FDAE61"/>
                    </a:solidFill>
                  </a:tcPr>
                </a:tc>
                <a:tc>
                  <a:txBody>
                    <a:bodyPr/>
                    <a:lstStyle/>
                    <a:p>
                      <a:endParaRPr lang="en-US" sz="7200" dirty="0"/>
                    </a:p>
                  </a:txBody>
                  <a:tcPr marL="182880" marR="182880" marT="91440" marB="91440">
                    <a:solidFill>
                      <a:srgbClr val="FFFFBF"/>
                    </a:solidFill>
                  </a:tcPr>
                </a:tc>
                <a:tc>
                  <a:txBody>
                    <a:bodyPr/>
                    <a:lstStyle/>
                    <a:p>
                      <a:endParaRPr lang="en-US" sz="7200" dirty="0"/>
                    </a:p>
                  </a:txBody>
                  <a:tcPr marL="182880" marR="182880" marT="91440" marB="91440">
                    <a:solidFill>
                      <a:srgbClr val="ABD9E9"/>
                    </a:solidFill>
                  </a:tcPr>
                </a:tc>
                <a:tc>
                  <a:txBody>
                    <a:bodyPr/>
                    <a:lstStyle/>
                    <a:p>
                      <a:endParaRPr lang="en-US" sz="7200" dirty="0"/>
                    </a:p>
                  </a:txBody>
                  <a:tcPr marL="182880" marR="182880" marT="91440" marB="91440">
                    <a:solidFill>
                      <a:srgbClr val="2C7BB6"/>
                    </a:solidFill>
                  </a:tcPr>
                </a:tc>
                <a:extLst>
                  <a:ext uri="{0D108BD9-81ED-4DB2-BD59-A6C34878D82A}">
                    <a16:rowId xmlns:a16="http://schemas.microsoft.com/office/drawing/2014/main" val="1504812798"/>
                  </a:ext>
                </a:extLst>
              </a:tr>
            </a:tbl>
          </a:graphicData>
        </a:graphic>
      </p:graphicFrame>
    </p:spTree>
    <p:extLst>
      <p:ext uri="{BB962C8B-B14F-4D97-AF65-F5344CB8AC3E}">
        <p14:creationId xmlns:p14="http://schemas.microsoft.com/office/powerpoint/2010/main" val="30827036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FDA8C6-EBB7-9F6A-FE3A-ED8040FDE7CB}"/>
              </a:ext>
            </a:extLst>
          </p:cNvPr>
          <p:cNvSpPr>
            <a:spLocks noGrp="1"/>
          </p:cNvSpPr>
          <p:nvPr>
            <p:ph type="title"/>
          </p:nvPr>
        </p:nvSpPr>
        <p:spPr/>
        <p:txBody>
          <a:bodyPr/>
          <a:lstStyle/>
          <a:p>
            <a:r>
              <a:rPr lang="en-US" dirty="0"/>
              <a:t>Categorical</a:t>
            </a:r>
          </a:p>
        </p:txBody>
      </p:sp>
      <p:sp>
        <p:nvSpPr>
          <p:cNvPr id="3" name="Content Placeholder 2">
            <a:extLst>
              <a:ext uri="{FF2B5EF4-FFF2-40B4-BE49-F238E27FC236}">
                <a16:creationId xmlns:a16="http://schemas.microsoft.com/office/drawing/2014/main" id="{7073074C-A658-710A-5A53-BB5E00840788}"/>
              </a:ext>
            </a:extLst>
          </p:cNvPr>
          <p:cNvSpPr>
            <a:spLocks noGrp="1"/>
          </p:cNvSpPr>
          <p:nvPr>
            <p:ph idx="1"/>
          </p:nvPr>
        </p:nvSpPr>
        <p:spPr/>
        <p:txBody>
          <a:bodyPr anchor="t"/>
          <a:lstStyle/>
          <a:p>
            <a:endParaRPr lang="en-US" dirty="0"/>
          </a:p>
          <a:p>
            <a:r>
              <a:rPr lang="en-US" sz="4800" dirty="0"/>
              <a:t>Different color = different category</a:t>
            </a:r>
          </a:p>
          <a:p>
            <a:r>
              <a:rPr lang="en-US" sz="4800" dirty="0" err="1"/>
              <a:t>Protip</a:t>
            </a:r>
            <a:r>
              <a:rPr lang="en-US" sz="4800" dirty="0"/>
              <a:t>: choose colors that are perceptually distant</a:t>
            </a:r>
          </a:p>
          <a:p>
            <a:r>
              <a:rPr lang="en-US" sz="4800" dirty="0" err="1"/>
              <a:t>Protip</a:t>
            </a:r>
            <a:r>
              <a:rPr lang="en-US" sz="4800" dirty="0"/>
              <a:t>: choose colors that are roughly the same saturation and value</a:t>
            </a:r>
          </a:p>
          <a:p>
            <a:endParaRPr lang="en-US" dirty="0"/>
          </a:p>
        </p:txBody>
      </p:sp>
      <p:graphicFrame>
        <p:nvGraphicFramePr>
          <p:cNvPr id="4" name="Table 4">
            <a:extLst>
              <a:ext uri="{FF2B5EF4-FFF2-40B4-BE49-F238E27FC236}">
                <a16:creationId xmlns:a16="http://schemas.microsoft.com/office/drawing/2014/main" id="{9095CDD1-43E2-13E4-4C7C-DB85B52762E2}"/>
              </a:ext>
            </a:extLst>
          </p:cNvPr>
          <p:cNvGraphicFramePr>
            <a:graphicFrameLocks noGrp="1"/>
          </p:cNvGraphicFramePr>
          <p:nvPr>
            <p:extLst>
              <p:ext uri="{D42A27DB-BD31-4B8C-83A1-F6EECF244321}">
                <p14:modId xmlns:p14="http://schemas.microsoft.com/office/powerpoint/2010/main" val="3413416778"/>
              </p:ext>
            </p:extLst>
          </p:nvPr>
        </p:nvGraphicFramePr>
        <p:xfrm>
          <a:off x="7166213" y="6438214"/>
          <a:ext cx="16256000" cy="1280160"/>
        </p:xfrm>
        <a:graphic>
          <a:graphicData uri="http://schemas.openxmlformats.org/drawingml/2006/table">
            <a:tbl>
              <a:tblPr firstRow="1" bandRow="1">
                <a:tableStyleId>{5C22544A-7EE6-4342-B048-85BDC9FD1C3A}</a:tableStyleId>
              </a:tblPr>
              <a:tblGrid>
                <a:gridCol w="3251200">
                  <a:extLst>
                    <a:ext uri="{9D8B030D-6E8A-4147-A177-3AD203B41FA5}">
                      <a16:colId xmlns:a16="http://schemas.microsoft.com/office/drawing/2014/main" val="4224996788"/>
                    </a:ext>
                  </a:extLst>
                </a:gridCol>
                <a:gridCol w="3251200">
                  <a:extLst>
                    <a:ext uri="{9D8B030D-6E8A-4147-A177-3AD203B41FA5}">
                      <a16:colId xmlns:a16="http://schemas.microsoft.com/office/drawing/2014/main" val="639266403"/>
                    </a:ext>
                  </a:extLst>
                </a:gridCol>
                <a:gridCol w="3251200">
                  <a:extLst>
                    <a:ext uri="{9D8B030D-6E8A-4147-A177-3AD203B41FA5}">
                      <a16:colId xmlns:a16="http://schemas.microsoft.com/office/drawing/2014/main" val="234310839"/>
                    </a:ext>
                  </a:extLst>
                </a:gridCol>
                <a:gridCol w="3251200">
                  <a:extLst>
                    <a:ext uri="{9D8B030D-6E8A-4147-A177-3AD203B41FA5}">
                      <a16:colId xmlns:a16="http://schemas.microsoft.com/office/drawing/2014/main" val="570660268"/>
                    </a:ext>
                  </a:extLst>
                </a:gridCol>
                <a:gridCol w="3251200">
                  <a:extLst>
                    <a:ext uri="{9D8B030D-6E8A-4147-A177-3AD203B41FA5}">
                      <a16:colId xmlns:a16="http://schemas.microsoft.com/office/drawing/2014/main" val="3681161973"/>
                    </a:ext>
                  </a:extLst>
                </a:gridCol>
              </a:tblGrid>
              <a:tr h="1280160">
                <a:tc>
                  <a:txBody>
                    <a:bodyPr/>
                    <a:lstStyle/>
                    <a:p>
                      <a:endParaRPr lang="en-US" sz="7200" dirty="0"/>
                    </a:p>
                  </a:txBody>
                  <a:tcPr marL="182880" marR="182880" marT="91440" marB="91440">
                    <a:solidFill>
                      <a:srgbClr val="7FC97F"/>
                    </a:solidFill>
                  </a:tcPr>
                </a:tc>
                <a:tc>
                  <a:txBody>
                    <a:bodyPr/>
                    <a:lstStyle/>
                    <a:p>
                      <a:endParaRPr lang="en-US" sz="7200" dirty="0"/>
                    </a:p>
                  </a:txBody>
                  <a:tcPr marL="182880" marR="182880" marT="91440" marB="91440">
                    <a:solidFill>
                      <a:srgbClr val="BEAED4"/>
                    </a:solidFill>
                  </a:tcPr>
                </a:tc>
                <a:tc>
                  <a:txBody>
                    <a:bodyPr/>
                    <a:lstStyle/>
                    <a:p>
                      <a:endParaRPr lang="en-US" sz="7200" dirty="0"/>
                    </a:p>
                  </a:txBody>
                  <a:tcPr marL="182880" marR="182880" marT="91440" marB="91440">
                    <a:solidFill>
                      <a:srgbClr val="FDC086"/>
                    </a:solidFill>
                  </a:tcPr>
                </a:tc>
                <a:tc>
                  <a:txBody>
                    <a:bodyPr/>
                    <a:lstStyle/>
                    <a:p>
                      <a:endParaRPr lang="en-US" sz="7200" dirty="0"/>
                    </a:p>
                  </a:txBody>
                  <a:tcPr marL="182880" marR="182880" marT="91440" marB="91440">
                    <a:solidFill>
                      <a:srgbClr val="FFFF99"/>
                    </a:solidFill>
                  </a:tcPr>
                </a:tc>
                <a:tc>
                  <a:txBody>
                    <a:bodyPr/>
                    <a:lstStyle/>
                    <a:p>
                      <a:endParaRPr lang="en-US" sz="7200" dirty="0"/>
                    </a:p>
                  </a:txBody>
                  <a:tcPr marL="182880" marR="182880" marT="91440" marB="91440">
                    <a:solidFill>
                      <a:srgbClr val="386CB0"/>
                    </a:solidFill>
                  </a:tcPr>
                </a:tc>
                <a:extLst>
                  <a:ext uri="{0D108BD9-81ED-4DB2-BD59-A6C34878D82A}">
                    <a16:rowId xmlns:a16="http://schemas.microsoft.com/office/drawing/2014/main" val="1504812798"/>
                  </a:ext>
                </a:extLst>
              </a:tr>
            </a:tbl>
          </a:graphicData>
        </a:graphic>
      </p:graphicFrame>
    </p:spTree>
    <p:extLst>
      <p:ext uri="{BB962C8B-B14F-4D97-AF65-F5344CB8AC3E}">
        <p14:creationId xmlns:p14="http://schemas.microsoft.com/office/powerpoint/2010/main" val="16550806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2</a:t>
            </a:fld>
            <a:endParaRPr/>
          </a:p>
        </p:txBody>
      </p:sp>
      <p:sp>
        <p:nvSpPr>
          <p:cNvPr id="4" name="Title 2">
            <a:extLst>
              <a:ext uri="{FF2B5EF4-FFF2-40B4-BE49-F238E27FC236}">
                <a16:creationId xmlns:a16="http://schemas.microsoft.com/office/drawing/2014/main" id="{AD053A11-92AF-FE42-95A4-80D4CAE6FF8C}"/>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Last Class </a:t>
            </a:r>
          </a:p>
        </p:txBody>
      </p:sp>
      <p:sp>
        <p:nvSpPr>
          <p:cNvPr id="7" name="TextBox 6">
            <a:extLst>
              <a:ext uri="{FF2B5EF4-FFF2-40B4-BE49-F238E27FC236}">
                <a16:creationId xmlns:a16="http://schemas.microsoft.com/office/drawing/2014/main" id="{89B368A6-CD3D-674F-A613-A0675DAE59EE}"/>
              </a:ext>
            </a:extLst>
          </p:cNvPr>
          <p:cNvSpPr txBox="1"/>
          <p:nvPr/>
        </p:nvSpPr>
        <p:spPr>
          <a:xfrm>
            <a:off x="956938" y="3840368"/>
            <a:ext cx="21875353" cy="441146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p>
            <a:pPr marR="0" algn="l" defTabSz="825500" rtl="0" fontAlgn="auto" latinLnBrk="0" hangingPunct="0">
              <a:lnSpc>
                <a:spcPct val="100000"/>
              </a:lnSpc>
              <a:spcBef>
                <a:spcPts val="0"/>
              </a:spcBef>
              <a:spcAft>
                <a:spcPts val="0"/>
              </a:spcAft>
              <a:buClrTx/>
              <a:buSzTx/>
              <a:tabLst/>
            </a:pPr>
            <a:r>
              <a:rPr kumimoji="0" lang="en-US" b="1" i="0" u="none" strike="noStrike" cap="none" spc="0" normalizeH="0" baseline="0" dirty="0">
                <a:ln>
                  <a:noFill/>
                </a:ln>
                <a:solidFill>
                  <a:srgbClr val="000000"/>
                </a:solidFill>
                <a:effectLst/>
                <a:uFillTx/>
                <a:latin typeface="+mj-lt"/>
                <a:ea typeface="+mj-ea"/>
                <a:cs typeface="+mj-cs"/>
                <a:sym typeface="Gill Sans"/>
              </a:rPr>
              <a:t>We:</a:t>
            </a:r>
          </a:p>
          <a:p>
            <a:pPr marL="685800" indent="-685800" algn="l">
              <a:buFont typeface="Arial" panose="020B0604020202020204" pitchFamily="34" charset="0"/>
              <a:buChar char="•"/>
            </a:pPr>
            <a:r>
              <a:rPr kumimoji="0" lang="en-US" i="0" u="none" strike="noStrike" cap="none" spc="0" normalizeH="0" baseline="0" dirty="0">
                <a:ln>
                  <a:noFill/>
                </a:ln>
                <a:solidFill>
                  <a:srgbClr val="000000"/>
                </a:solidFill>
                <a:effectLst/>
                <a:uFillTx/>
                <a:latin typeface="+mj-lt"/>
                <a:ea typeface="+mj-ea"/>
                <a:cs typeface="+mj-cs"/>
                <a:sym typeface="Gill Sans"/>
              </a:rPr>
              <a:t>Reviewed marks and channels</a:t>
            </a:r>
          </a:p>
          <a:p>
            <a:pPr marL="685800" indent="-685800" algn="l">
              <a:buFont typeface="Arial" panose="020B0604020202020204" pitchFamily="34" charset="0"/>
              <a:buChar char="•"/>
            </a:pPr>
            <a:r>
              <a:rPr lang="en-US" dirty="0"/>
              <a:t>Reviewed decomposing graphics (ic-04)</a:t>
            </a:r>
          </a:p>
          <a:p>
            <a:pPr marL="685800" indent="-685800" algn="l">
              <a:buFont typeface="Arial" panose="020B0604020202020204" pitchFamily="34" charset="0"/>
              <a:buChar char="•"/>
            </a:pPr>
            <a:endParaRPr lang="en-US" dirty="0"/>
          </a:p>
          <a:p>
            <a:pPr algn="l"/>
            <a:r>
              <a:rPr lang="en-US" b="1" i="1" dirty="0"/>
              <a:t>Any Questions?  </a:t>
            </a:r>
            <a:endParaRPr kumimoji="0" lang="en-US" b="1" i="1" u="none" strike="noStrike" cap="none" spc="0" normalizeH="0" baseline="0" dirty="0">
              <a:ln>
                <a:noFill/>
              </a:ln>
              <a:solidFill>
                <a:srgbClr val="000000"/>
              </a:solidFill>
              <a:effectLst/>
              <a:uFillTx/>
              <a:latin typeface="+mj-lt"/>
              <a:ea typeface="+mj-ea"/>
              <a:cs typeface="+mj-cs"/>
              <a:sym typeface="Gill Sans"/>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180150-6882-74F2-BD77-C3CB58220E01}"/>
              </a:ext>
            </a:extLst>
          </p:cNvPr>
          <p:cNvSpPr>
            <a:spLocks noGrp="1"/>
          </p:cNvSpPr>
          <p:nvPr>
            <p:ph type="title"/>
          </p:nvPr>
        </p:nvSpPr>
        <p:spPr/>
        <p:txBody>
          <a:bodyPr/>
          <a:lstStyle/>
          <a:p>
            <a:r>
              <a:rPr lang="en-US" dirty="0"/>
              <a:t>Sequential</a:t>
            </a:r>
          </a:p>
        </p:txBody>
      </p:sp>
      <p:graphicFrame>
        <p:nvGraphicFramePr>
          <p:cNvPr id="4" name="Table 3">
            <a:extLst>
              <a:ext uri="{FF2B5EF4-FFF2-40B4-BE49-F238E27FC236}">
                <a16:creationId xmlns:a16="http://schemas.microsoft.com/office/drawing/2014/main" id="{9C8AF0D0-5249-52CC-A3D4-1277215C2832}"/>
              </a:ext>
            </a:extLst>
          </p:cNvPr>
          <p:cNvGraphicFramePr>
            <a:graphicFrameLocks noGrp="1"/>
          </p:cNvGraphicFramePr>
          <p:nvPr>
            <p:extLst>
              <p:ext uri="{D42A27DB-BD31-4B8C-83A1-F6EECF244321}">
                <p14:modId xmlns:p14="http://schemas.microsoft.com/office/powerpoint/2010/main" val="1972534284"/>
              </p:ext>
            </p:extLst>
          </p:nvPr>
        </p:nvGraphicFramePr>
        <p:xfrm>
          <a:off x="7147408" y="6848856"/>
          <a:ext cx="16256000" cy="1280160"/>
        </p:xfrm>
        <a:graphic>
          <a:graphicData uri="http://schemas.openxmlformats.org/drawingml/2006/table">
            <a:tbl>
              <a:tblPr firstRow="1" bandRow="1">
                <a:tableStyleId>{5C22544A-7EE6-4342-B048-85BDC9FD1C3A}</a:tableStyleId>
              </a:tblPr>
              <a:tblGrid>
                <a:gridCol w="3251200">
                  <a:extLst>
                    <a:ext uri="{9D8B030D-6E8A-4147-A177-3AD203B41FA5}">
                      <a16:colId xmlns:a16="http://schemas.microsoft.com/office/drawing/2014/main" val="4224996788"/>
                    </a:ext>
                  </a:extLst>
                </a:gridCol>
                <a:gridCol w="3251200">
                  <a:extLst>
                    <a:ext uri="{9D8B030D-6E8A-4147-A177-3AD203B41FA5}">
                      <a16:colId xmlns:a16="http://schemas.microsoft.com/office/drawing/2014/main" val="639266403"/>
                    </a:ext>
                  </a:extLst>
                </a:gridCol>
                <a:gridCol w="3251200">
                  <a:extLst>
                    <a:ext uri="{9D8B030D-6E8A-4147-A177-3AD203B41FA5}">
                      <a16:colId xmlns:a16="http://schemas.microsoft.com/office/drawing/2014/main" val="234310839"/>
                    </a:ext>
                  </a:extLst>
                </a:gridCol>
                <a:gridCol w="3251200">
                  <a:extLst>
                    <a:ext uri="{9D8B030D-6E8A-4147-A177-3AD203B41FA5}">
                      <a16:colId xmlns:a16="http://schemas.microsoft.com/office/drawing/2014/main" val="570660268"/>
                    </a:ext>
                  </a:extLst>
                </a:gridCol>
                <a:gridCol w="3251200">
                  <a:extLst>
                    <a:ext uri="{9D8B030D-6E8A-4147-A177-3AD203B41FA5}">
                      <a16:colId xmlns:a16="http://schemas.microsoft.com/office/drawing/2014/main" val="3681161973"/>
                    </a:ext>
                  </a:extLst>
                </a:gridCol>
              </a:tblGrid>
              <a:tr h="1280160">
                <a:tc>
                  <a:txBody>
                    <a:bodyPr/>
                    <a:lstStyle/>
                    <a:p>
                      <a:endParaRPr lang="en-US" sz="7200" dirty="0"/>
                    </a:p>
                  </a:txBody>
                  <a:tcPr marL="182880" marR="182880" marT="91440" marB="91440">
                    <a:solidFill>
                      <a:srgbClr val="EDF8FB"/>
                    </a:solidFill>
                  </a:tcPr>
                </a:tc>
                <a:tc>
                  <a:txBody>
                    <a:bodyPr/>
                    <a:lstStyle/>
                    <a:p>
                      <a:endParaRPr lang="en-US" sz="7200" dirty="0"/>
                    </a:p>
                  </a:txBody>
                  <a:tcPr marL="182880" marR="182880" marT="91440" marB="91440">
                    <a:solidFill>
                      <a:srgbClr val="B3CDE3"/>
                    </a:solidFill>
                  </a:tcPr>
                </a:tc>
                <a:tc>
                  <a:txBody>
                    <a:bodyPr/>
                    <a:lstStyle/>
                    <a:p>
                      <a:endParaRPr lang="en-US" sz="7200" dirty="0"/>
                    </a:p>
                  </a:txBody>
                  <a:tcPr marL="182880" marR="182880" marT="91440" marB="91440">
                    <a:solidFill>
                      <a:srgbClr val="8C96C6"/>
                    </a:solidFill>
                  </a:tcPr>
                </a:tc>
                <a:tc>
                  <a:txBody>
                    <a:bodyPr/>
                    <a:lstStyle/>
                    <a:p>
                      <a:endParaRPr lang="en-US" sz="7200" dirty="0"/>
                    </a:p>
                  </a:txBody>
                  <a:tcPr marL="182880" marR="182880" marT="91440" marB="91440">
                    <a:solidFill>
                      <a:srgbClr val="8856A7"/>
                    </a:solidFill>
                  </a:tcPr>
                </a:tc>
                <a:tc>
                  <a:txBody>
                    <a:bodyPr/>
                    <a:lstStyle/>
                    <a:p>
                      <a:endParaRPr lang="en-US" sz="7200" dirty="0"/>
                    </a:p>
                  </a:txBody>
                  <a:tcPr marL="182880" marR="182880" marT="91440" marB="91440">
                    <a:solidFill>
                      <a:srgbClr val="810F7C"/>
                    </a:solidFill>
                  </a:tcPr>
                </a:tc>
                <a:extLst>
                  <a:ext uri="{0D108BD9-81ED-4DB2-BD59-A6C34878D82A}">
                    <a16:rowId xmlns:a16="http://schemas.microsoft.com/office/drawing/2014/main" val="1504812798"/>
                  </a:ext>
                </a:extLst>
              </a:tr>
            </a:tbl>
          </a:graphicData>
        </a:graphic>
      </p:graphicFrame>
      <p:sp>
        <p:nvSpPr>
          <p:cNvPr id="5" name="Content Placeholder 2">
            <a:extLst>
              <a:ext uri="{FF2B5EF4-FFF2-40B4-BE49-F238E27FC236}">
                <a16:creationId xmlns:a16="http://schemas.microsoft.com/office/drawing/2014/main" id="{B9F3ED74-683C-5AFD-A939-42E5801815AB}"/>
              </a:ext>
            </a:extLst>
          </p:cNvPr>
          <p:cNvSpPr>
            <a:spLocks noGrp="1"/>
          </p:cNvSpPr>
          <p:nvPr>
            <p:ph idx="1"/>
          </p:nvPr>
        </p:nvSpPr>
        <p:spPr>
          <a:xfrm>
            <a:off x="7738536" y="1728216"/>
            <a:ext cx="14630400" cy="10241280"/>
          </a:xfrm>
        </p:spPr>
        <p:txBody>
          <a:bodyPr anchor="t"/>
          <a:lstStyle/>
          <a:p>
            <a:endParaRPr lang="en-US" dirty="0"/>
          </a:p>
          <a:p>
            <a:r>
              <a:rPr lang="en-US" sz="4800" dirty="0"/>
              <a:t>Saturation indicates difference in the amount of the phenomenon</a:t>
            </a:r>
          </a:p>
          <a:p>
            <a:r>
              <a:rPr lang="en-US" sz="4800" dirty="0" err="1"/>
              <a:t>Protip</a:t>
            </a:r>
            <a:r>
              <a:rPr lang="en-US" sz="4800" dirty="0"/>
              <a:t>: people interpret darker as meaning more</a:t>
            </a:r>
          </a:p>
          <a:p>
            <a:endParaRPr lang="en-US" dirty="0"/>
          </a:p>
        </p:txBody>
      </p:sp>
    </p:spTree>
    <p:extLst>
      <p:ext uri="{BB962C8B-B14F-4D97-AF65-F5344CB8AC3E}">
        <p14:creationId xmlns:p14="http://schemas.microsoft.com/office/powerpoint/2010/main" val="41294852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703535-C6AA-AADC-1362-5A26630A78B5}"/>
              </a:ext>
            </a:extLst>
          </p:cNvPr>
          <p:cNvSpPr>
            <a:spLocks noGrp="1"/>
          </p:cNvSpPr>
          <p:nvPr>
            <p:ph type="title"/>
          </p:nvPr>
        </p:nvSpPr>
        <p:spPr/>
        <p:txBody>
          <a:bodyPr/>
          <a:lstStyle/>
          <a:p>
            <a:r>
              <a:rPr lang="en-US" dirty="0"/>
              <a:t>Divergent</a:t>
            </a:r>
          </a:p>
        </p:txBody>
      </p:sp>
      <p:graphicFrame>
        <p:nvGraphicFramePr>
          <p:cNvPr id="4" name="Table 4">
            <a:extLst>
              <a:ext uri="{FF2B5EF4-FFF2-40B4-BE49-F238E27FC236}">
                <a16:creationId xmlns:a16="http://schemas.microsoft.com/office/drawing/2014/main" id="{F6EA7B60-AB79-2676-A3B1-E69DB68F5DF9}"/>
              </a:ext>
            </a:extLst>
          </p:cNvPr>
          <p:cNvGraphicFramePr>
            <a:graphicFrameLocks noGrp="1"/>
          </p:cNvGraphicFramePr>
          <p:nvPr>
            <p:extLst>
              <p:ext uri="{D42A27DB-BD31-4B8C-83A1-F6EECF244321}">
                <p14:modId xmlns:p14="http://schemas.microsoft.com/office/powerpoint/2010/main" val="3969826678"/>
              </p:ext>
            </p:extLst>
          </p:nvPr>
        </p:nvGraphicFramePr>
        <p:xfrm>
          <a:off x="7245725" y="6493630"/>
          <a:ext cx="16256000" cy="1280160"/>
        </p:xfrm>
        <a:graphic>
          <a:graphicData uri="http://schemas.openxmlformats.org/drawingml/2006/table">
            <a:tbl>
              <a:tblPr firstRow="1" bandRow="1">
                <a:tableStyleId>{5C22544A-7EE6-4342-B048-85BDC9FD1C3A}</a:tableStyleId>
              </a:tblPr>
              <a:tblGrid>
                <a:gridCol w="3251200">
                  <a:extLst>
                    <a:ext uri="{9D8B030D-6E8A-4147-A177-3AD203B41FA5}">
                      <a16:colId xmlns:a16="http://schemas.microsoft.com/office/drawing/2014/main" val="4224996788"/>
                    </a:ext>
                  </a:extLst>
                </a:gridCol>
                <a:gridCol w="3251200">
                  <a:extLst>
                    <a:ext uri="{9D8B030D-6E8A-4147-A177-3AD203B41FA5}">
                      <a16:colId xmlns:a16="http://schemas.microsoft.com/office/drawing/2014/main" val="639266403"/>
                    </a:ext>
                  </a:extLst>
                </a:gridCol>
                <a:gridCol w="3251200">
                  <a:extLst>
                    <a:ext uri="{9D8B030D-6E8A-4147-A177-3AD203B41FA5}">
                      <a16:colId xmlns:a16="http://schemas.microsoft.com/office/drawing/2014/main" val="234310839"/>
                    </a:ext>
                  </a:extLst>
                </a:gridCol>
                <a:gridCol w="3251200">
                  <a:extLst>
                    <a:ext uri="{9D8B030D-6E8A-4147-A177-3AD203B41FA5}">
                      <a16:colId xmlns:a16="http://schemas.microsoft.com/office/drawing/2014/main" val="570660268"/>
                    </a:ext>
                  </a:extLst>
                </a:gridCol>
                <a:gridCol w="3251200">
                  <a:extLst>
                    <a:ext uri="{9D8B030D-6E8A-4147-A177-3AD203B41FA5}">
                      <a16:colId xmlns:a16="http://schemas.microsoft.com/office/drawing/2014/main" val="3681161973"/>
                    </a:ext>
                  </a:extLst>
                </a:gridCol>
              </a:tblGrid>
              <a:tr h="1280160">
                <a:tc>
                  <a:txBody>
                    <a:bodyPr/>
                    <a:lstStyle/>
                    <a:p>
                      <a:endParaRPr lang="en-US" sz="7200" dirty="0"/>
                    </a:p>
                  </a:txBody>
                  <a:tcPr marL="182880" marR="182880" marT="91440" marB="91440">
                    <a:solidFill>
                      <a:srgbClr val="D7191C"/>
                    </a:solidFill>
                  </a:tcPr>
                </a:tc>
                <a:tc>
                  <a:txBody>
                    <a:bodyPr/>
                    <a:lstStyle/>
                    <a:p>
                      <a:endParaRPr lang="en-US" sz="7200" dirty="0"/>
                    </a:p>
                  </a:txBody>
                  <a:tcPr marL="182880" marR="182880" marT="91440" marB="91440">
                    <a:solidFill>
                      <a:srgbClr val="FDAE61"/>
                    </a:solidFill>
                  </a:tcPr>
                </a:tc>
                <a:tc>
                  <a:txBody>
                    <a:bodyPr/>
                    <a:lstStyle/>
                    <a:p>
                      <a:endParaRPr lang="en-US" sz="7200" dirty="0"/>
                    </a:p>
                  </a:txBody>
                  <a:tcPr marL="182880" marR="182880" marT="91440" marB="91440">
                    <a:solidFill>
                      <a:srgbClr val="FFFFBF"/>
                    </a:solidFill>
                  </a:tcPr>
                </a:tc>
                <a:tc>
                  <a:txBody>
                    <a:bodyPr/>
                    <a:lstStyle/>
                    <a:p>
                      <a:endParaRPr lang="en-US" sz="7200" dirty="0"/>
                    </a:p>
                  </a:txBody>
                  <a:tcPr marL="182880" marR="182880" marT="91440" marB="91440">
                    <a:solidFill>
                      <a:srgbClr val="ABD9E9"/>
                    </a:solidFill>
                  </a:tcPr>
                </a:tc>
                <a:tc>
                  <a:txBody>
                    <a:bodyPr/>
                    <a:lstStyle/>
                    <a:p>
                      <a:endParaRPr lang="en-US" sz="7200" dirty="0"/>
                    </a:p>
                  </a:txBody>
                  <a:tcPr marL="182880" marR="182880" marT="91440" marB="91440">
                    <a:solidFill>
                      <a:srgbClr val="2C7BB6"/>
                    </a:solidFill>
                  </a:tcPr>
                </a:tc>
                <a:extLst>
                  <a:ext uri="{0D108BD9-81ED-4DB2-BD59-A6C34878D82A}">
                    <a16:rowId xmlns:a16="http://schemas.microsoft.com/office/drawing/2014/main" val="1504812798"/>
                  </a:ext>
                </a:extLst>
              </a:tr>
            </a:tbl>
          </a:graphicData>
        </a:graphic>
      </p:graphicFrame>
      <p:sp>
        <p:nvSpPr>
          <p:cNvPr id="5" name="Content Placeholder 2">
            <a:extLst>
              <a:ext uri="{FF2B5EF4-FFF2-40B4-BE49-F238E27FC236}">
                <a16:creationId xmlns:a16="http://schemas.microsoft.com/office/drawing/2014/main" id="{2B65D734-A784-3B47-16BD-02F2E5ACD3E3}"/>
              </a:ext>
            </a:extLst>
          </p:cNvPr>
          <p:cNvSpPr>
            <a:spLocks noGrp="1"/>
          </p:cNvSpPr>
          <p:nvPr>
            <p:ph idx="1"/>
          </p:nvPr>
        </p:nvSpPr>
        <p:spPr>
          <a:xfrm>
            <a:off x="7738536" y="1728216"/>
            <a:ext cx="14630400" cy="10241280"/>
          </a:xfrm>
        </p:spPr>
        <p:txBody>
          <a:bodyPr anchor="t"/>
          <a:lstStyle/>
          <a:p>
            <a:endParaRPr lang="en-US" dirty="0"/>
          </a:p>
          <a:p>
            <a:r>
              <a:rPr lang="en-US" sz="4800" dirty="0"/>
              <a:t>Two colors used to indicate extremes of a range</a:t>
            </a:r>
          </a:p>
          <a:p>
            <a:r>
              <a:rPr lang="en-US" sz="4800" dirty="0" err="1"/>
              <a:t>Protip</a:t>
            </a:r>
            <a:r>
              <a:rPr lang="en-US" sz="4800" dirty="0"/>
              <a:t>: neutral color in the middle</a:t>
            </a:r>
          </a:p>
          <a:p>
            <a:r>
              <a:rPr lang="en-US" sz="4800" dirty="0" err="1"/>
              <a:t>Protip</a:t>
            </a:r>
            <a:r>
              <a:rPr lang="en-US" sz="4800" dirty="0"/>
              <a:t>: differentiate between “average” or midpoint and “no data”</a:t>
            </a:r>
          </a:p>
          <a:p>
            <a:endParaRPr lang="en-US" dirty="0"/>
          </a:p>
        </p:txBody>
      </p:sp>
    </p:spTree>
    <p:extLst>
      <p:ext uri="{BB962C8B-B14F-4D97-AF65-F5344CB8AC3E}">
        <p14:creationId xmlns:p14="http://schemas.microsoft.com/office/powerpoint/2010/main" val="10621939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cs typeface="Gill Sans"/>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22</a:t>
            </a:fld>
            <a:endParaRPr kumimoji="0" sz="2400" b="0" i="0" u="none" strike="noStrike" kern="0" cap="none" spc="0" normalizeH="0" baseline="0" noProof="0">
              <a:ln>
                <a:noFill/>
              </a:ln>
              <a:solidFill>
                <a:srgbClr val="000000"/>
              </a:solidFill>
              <a:effectLst/>
              <a:uLnTx/>
              <a:uFillTx/>
              <a:latin typeface="Gill Sans"/>
              <a:cs typeface="Gill Sans"/>
              <a:sym typeface="Gill Sans"/>
            </a:endParaRPr>
          </a:p>
        </p:txBody>
      </p:sp>
      <p:sp>
        <p:nvSpPr>
          <p:cNvPr id="9" name="Title 2">
            <a:extLst>
              <a:ext uri="{FF2B5EF4-FFF2-40B4-BE49-F238E27FC236}">
                <a16:creationId xmlns:a16="http://schemas.microsoft.com/office/drawing/2014/main" id="{B18597CE-DCAB-FC48-9B2F-95DB83745E73}"/>
              </a:ext>
            </a:extLst>
          </p:cNvPr>
          <p:cNvSpPr>
            <a:spLocks noGrp="1"/>
          </p:cNvSpPr>
          <p:nvPr>
            <p:ph type="title"/>
          </p:nvPr>
        </p:nvSpPr>
        <p:spPr>
          <a:xfrm>
            <a:off x="0" y="695613"/>
            <a:ext cx="24384000" cy="3441700"/>
          </a:xfrm>
          <a:solidFill>
            <a:schemeClr val="accent2"/>
          </a:solidFill>
        </p:spPr>
        <p:txBody>
          <a:bodyPr/>
          <a:lstStyle/>
          <a:p>
            <a:r>
              <a:rPr lang="en-US" dirty="0">
                <a:solidFill>
                  <a:schemeClr val="bg1"/>
                </a:solidFill>
              </a:rPr>
              <a:t>Expressiveness + Effectiveness</a:t>
            </a:r>
          </a:p>
        </p:txBody>
      </p:sp>
      <p:pic>
        <p:nvPicPr>
          <p:cNvPr id="6" name="fig5.1.pdf">
            <a:extLst>
              <a:ext uri="{FF2B5EF4-FFF2-40B4-BE49-F238E27FC236}">
                <a16:creationId xmlns:a16="http://schemas.microsoft.com/office/drawing/2014/main" id="{E00CDEBA-E5FF-C642-8EFD-590DFD1FED8B}"/>
              </a:ext>
            </a:extLst>
          </p:cNvPr>
          <p:cNvPicPr>
            <a:picLocks noChangeAspect="1"/>
          </p:cNvPicPr>
          <p:nvPr/>
        </p:nvPicPr>
        <p:blipFill rotWithShape="1">
          <a:blip r:embed="rId3">
            <a:extLst>
              <a:ext uri="{28A0092B-C50C-407E-A947-70E740481C1C}">
                <a14:useLocalDpi xmlns:a14="http://schemas.microsoft.com/office/drawing/2010/main" val="0"/>
              </a:ext>
            </a:extLst>
          </a:blip>
          <a:srcRect t="6001" r="54061" b="87801"/>
          <a:stretch/>
        </p:blipFill>
        <p:spPr>
          <a:xfrm>
            <a:off x="415635" y="4294908"/>
            <a:ext cx="11092289" cy="1025237"/>
          </a:xfrm>
          <a:prstGeom prst="rect">
            <a:avLst/>
          </a:prstGeom>
          <a:ln w="12700">
            <a:miter lim="400000"/>
          </a:ln>
        </p:spPr>
      </p:pic>
      <p:pic>
        <p:nvPicPr>
          <p:cNvPr id="8" name="fig5.1.pdf">
            <a:extLst>
              <a:ext uri="{FF2B5EF4-FFF2-40B4-BE49-F238E27FC236}">
                <a16:creationId xmlns:a16="http://schemas.microsoft.com/office/drawing/2014/main" id="{F55EA862-4E0B-FB28-7694-3D167CD0294A}"/>
              </a:ext>
            </a:extLst>
          </p:cNvPr>
          <p:cNvPicPr>
            <a:picLocks noChangeAspect="1"/>
          </p:cNvPicPr>
          <p:nvPr/>
        </p:nvPicPr>
        <p:blipFill rotWithShape="1">
          <a:blip r:embed="rId3">
            <a:extLst>
              <a:ext uri="{28A0092B-C50C-407E-A947-70E740481C1C}">
                <a14:useLocalDpi xmlns:a14="http://schemas.microsoft.com/office/drawing/2010/main" val="0"/>
              </a:ext>
            </a:extLst>
          </a:blip>
          <a:srcRect l="52954" t="6001" b="87531"/>
          <a:stretch/>
        </p:blipFill>
        <p:spPr>
          <a:xfrm>
            <a:off x="266700" y="9578125"/>
            <a:ext cx="11180645" cy="1052946"/>
          </a:xfrm>
          <a:prstGeom prst="rect">
            <a:avLst/>
          </a:prstGeom>
          <a:ln w="12700">
            <a:miter lim="400000"/>
          </a:ln>
        </p:spPr>
      </p:pic>
      <p:pic>
        <p:nvPicPr>
          <p:cNvPr id="10" name="Picture 9" descr="Diagram&#10;&#10;Description automatically generated">
            <a:extLst>
              <a:ext uri="{FF2B5EF4-FFF2-40B4-BE49-F238E27FC236}">
                <a16:creationId xmlns:a16="http://schemas.microsoft.com/office/drawing/2014/main" id="{07CD6E58-B2D1-28C7-5875-CD47FD76458E}"/>
              </a:ext>
            </a:extLst>
          </p:cNvPr>
          <p:cNvPicPr>
            <a:picLocks noChangeAspect="1"/>
          </p:cNvPicPr>
          <p:nvPr/>
        </p:nvPicPr>
        <p:blipFill rotWithShape="1">
          <a:blip r:embed="rId4">
            <a:extLst>
              <a:ext uri="{28A0092B-C50C-407E-A947-70E740481C1C}">
                <a14:useLocalDpi xmlns:a14="http://schemas.microsoft.com/office/drawing/2010/main" val="0"/>
              </a:ext>
            </a:extLst>
          </a:blip>
          <a:srcRect l="46977" t="22710" b="42469"/>
          <a:stretch/>
        </p:blipFill>
        <p:spPr>
          <a:xfrm>
            <a:off x="1468438" y="5585420"/>
            <a:ext cx="10039486" cy="4181147"/>
          </a:xfrm>
          <a:prstGeom prst="rect">
            <a:avLst/>
          </a:prstGeom>
        </p:spPr>
      </p:pic>
      <p:pic>
        <p:nvPicPr>
          <p:cNvPr id="11" name="Picture 10" descr="Diagram&#10;&#10;Description automatically generated">
            <a:extLst>
              <a:ext uri="{FF2B5EF4-FFF2-40B4-BE49-F238E27FC236}">
                <a16:creationId xmlns:a16="http://schemas.microsoft.com/office/drawing/2014/main" id="{76F6A467-A461-2BEC-6B98-F5C09221E495}"/>
              </a:ext>
            </a:extLst>
          </p:cNvPr>
          <p:cNvPicPr>
            <a:picLocks noChangeAspect="1"/>
          </p:cNvPicPr>
          <p:nvPr/>
        </p:nvPicPr>
        <p:blipFill rotWithShape="1">
          <a:blip r:embed="rId4">
            <a:extLst>
              <a:ext uri="{28A0092B-C50C-407E-A947-70E740481C1C}">
                <a14:useLocalDpi xmlns:a14="http://schemas.microsoft.com/office/drawing/2010/main" val="0"/>
              </a:ext>
            </a:extLst>
          </a:blip>
          <a:srcRect t="22710" r="53023" b="42469"/>
          <a:stretch/>
        </p:blipFill>
        <p:spPr>
          <a:xfrm>
            <a:off x="-450247" y="10868638"/>
            <a:ext cx="8894618" cy="4181147"/>
          </a:xfrm>
          <a:prstGeom prst="rect">
            <a:avLst/>
          </a:prstGeom>
        </p:spPr>
      </p:pic>
      <p:sp>
        <p:nvSpPr>
          <p:cNvPr id="12" name="Content Placeholder 2">
            <a:extLst>
              <a:ext uri="{FF2B5EF4-FFF2-40B4-BE49-F238E27FC236}">
                <a16:creationId xmlns:a16="http://schemas.microsoft.com/office/drawing/2014/main" id="{15BD9C48-7112-8AFE-CCF2-D3D48D87C7E8}"/>
              </a:ext>
            </a:extLst>
          </p:cNvPr>
          <p:cNvSpPr txBox="1">
            <a:spLocks/>
          </p:cNvSpPr>
          <p:nvPr/>
        </p:nvSpPr>
        <p:spPr>
          <a:xfrm>
            <a:off x="11811000" y="4564493"/>
            <a:ext cx="14630400" cy="9578687"/>
          </a:xfrm>
          <a:prstGeom prst="rect">
            <a:avLst/>
          </a:prstGeom>
        </p:spPr>
        <p:txBody>
          <a:bodyPr anchor="t">
            <a:normAutofit/>
          </a:bodyPr>
          <a:lstStyle>
            <a:lvl1pPr marL="1117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1pPr>
            <a:lvl2pPr marL="15621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2pPr>
            <a:lvl3pPr marL="2006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3pPr>
            <a:lvl4pPr marL="24511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4pPr>
            <a:lvl5pPr marL="2895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5pPr>
            <a:lvl6pPr marL="32512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6pPr>
            <a:lvl7pPr marL="36068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7pPr>
            <a:lvl8pPr marL="39624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8pPr>
            <a:lvl9pPr marL="43180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9pPr>
          </a:lstStyle>
          <a:p>
            <a:pPr marL="0" indent="0" hangingPunct="1">
              <a:buNone/>
            </a:pPr>
            <a:r>
              <a:rPr lang="en-US" dirty="0"/>
              <a:t>Divergent</a:t>
            </a:r>
          </a:p>
          <a:p>
            <a:pPr marL="0" indent="0" hangingPunct="1">
              <a:buNone/>
            </a:pPr>
            <a:endParaRPr lang="en-US" dirty="0"/>
          </a:p>
          <a:p>
            <a:pPr marL="0" indent="0" hangingPunct="1">
              <a:buNone/>
            </a:pPr>
            <a:r>
              <a:rPr lang="en-US" dirty="0"/>
              <a:t>Sequential</a:t>
            </a:r>
          </a:p>
          <a:p>
            <a:pPr marL="0" indent="0" hangingPunct="1">
              <a:buNone/>
            </a:pPr>
            <a:endParaRPr lang="en-US" dirty="0"/>
          </a:p>
          <a:p>
            <a:pPr marL="0" indent="0" hangingPunct="1">
              <a:buFontTx/>
              <a:buNone/>
            </a:pPr>
            <a:r>
              <a:rPr lang="en-US" dirty="0"/>
              <a:t>Categorical</a:t>
            </a:r>
          </a:p>
        </p:txBody>
      </p:sp>
      <p:graphicFrame>
        <p:nvGraphicFramePr>
          <p:cNvPr id="13" name="Table 4">
            <a:extLst>
              <a:ext uri="{FF2B5EF4-FFF2-40B4-BE49-F238E27FC236}">
                <a16:creationId xmlns:a16="http://schemas.microsoft.com/office/drawing/2014/main" id="{477E8501-5425-0ED0-C9BC-2626C9CC5614}"/>
              </a:ext>
            </a:extLst>
          </p:cNvPr>
          <p:cNvGraphicFramePr>
            <a:graphicFrameLocks noGrp="1"/>
          </p:cNvGraphicFramePr>
          <p:nvPr>
            <p:extLst>
              <p:ext uri="{D42A27DB-BD31-4B8C-83A1-F6EECF244321}">
                <p14:modId xmlns:p14="http://schemas.microsoft.com/office/powerpoint/2010/main" val="56396019"/>
              </p:ext>
            </p:extLst>
          </p:nvPr>
        </p:nvGraphicFramePr>
        <p:xfrm>
          <a:off x="11811000" y="11531371"/>
          <a:ext cx="11887200" cy="1318418"/>
        </p:xfrm>
        <a:graphic>
          <a:graphicData uri="http://schemas.openxmlformats.org/drawingml/2006/table">
            <a:tbl>
              <a:tblPr firstRow="1" bandRow="1">
                <a:tableStyleId>{5C22544A-7EE6-4342-B048-85BDC9FD1C3A}</a:tableStyleId>
              </a:tblPr>
              <a:tblGrid>
                <a:gridCol w="2377440">
                  <a:extLst>
                    <a:ext uri="{9D8B030D-6E8A-4147-A177-3AD203B41FA5}">
                      <a16:colId xmlns:a16="http://schemas.microsoft.com/office/drawing/2014/main" val="4224996788"/>
                    </a:ext>
                  </a:extLst>
                </a:gridCol>
                <a:gridCol w="2377440">
                  <a:extLst>
                    <a:ext uri="{9D8B030D-6E8A-4147-A177-3AD203B41FA5}">
                      <a16:colId xmlns:a16="http://schemas.microsoft.com/office/drawing/2014/main" val="639266403"/>
                    </a:ext>
                  </a:extLst>
                </a:gridCol>
                <a:gridCol w="2377440">
                  <a:extLst>
                    <a:ext uri="{9D8B030D-6E8A-4147-A177-3AD203B41FA5}">
                      <a16:colId xmlns:a16="http://schemas.microsoft.com/office/drawing/2014/main" val="234310839"/>
                    </a:ext>
                  </a:extLst>
                </a:gridCol>
                <a:gridCol w="2377440">
                  <a:extLst>
                    <a:ext uri="{9D8B030D-6E8A-4147-A177-3AD203B41FA5}">
                      <a16:colId xmlns:a16="http://schemas.microsoft.com/office/drawing/2014/main" val="570660268"/>
                    </a:ext>
                  </a:extLst>
                </a:gridCol>
                <a:gridCol w="2377440">
                  <a:extLst>
                    <a:ext uri="{9D8B030D-6E8A-4147-A177-3AD203B41FA5}">
                      <a16:colId xmlns:a16="http://schemas.microsoft.com/office/drawing/2014/main" val="3681161973"/>
                    </a:ext>
                  </a:extLst>
                </a:gridCol>
              </a:tblGrid>
              <a:tr h="1318418">
                <a:tc>
                  <a:txBody>
                    <a:bodyPr/>
                    <a:lstStyle/>
                    <a:p>
                      <a:endParaRPr lang="en-US" sz="7200" dirty="0"/>
                    </a:p>
                  </a:txBody>
                  <a:tcPr marL="182880" marR="182880" marT="91440" marB="91440">
                    <a:solidFill>
                      <a:srgbClr val="7FC97F"/>
                    </a:solidFill>
                  </a:tcPr>
                </a:tc>
                <a:tc>
                  <a:txBody>
                    <a:bodyPr/>
                    <a:lstStyle/>
                    <a:p>
                      <a:endParaRPr lang="en-US" sz="7200" dirty="0"/>
                    </a:p>
                  </a:txBody>
                  <a:tcPr marL="182880" marR="182880" marT="91440" marB="91440">
                    <a:solidFill>
                      <a:srgbClr val="BEAED4"/>
                    </a:solidFill>
                  </a:tcPr>
                </a:tc>
                <a:tc>
                  <a:txBody>
                    <a:bodyPr/>
                    <a:lstStyle/>
                    <a:p>
                      <a:endParaRPr lang="en-US" sz="7200" dirty="0"/>
                    </a:p>
                  </a:txBody>
                  <a:tcPr marL="182880" marR="182880" marT="91440" marB="91440">
                    <a:solidFill>
                      <a:srgbClr val="FDC086"/>
                    </a:solidFill>
                  </a:tcPr>
                </a:tc>
                <a:tc>
                  <a:txBody>
                    <a:bodyPr/>
                    <a:lstStyle/>
                    <a:p>
                      <a:endParaRPr lang="en-US" sz="7200" dirty="0"/>
                    </a:p>
                  </a:txBody>
                  <a:tcPr marL="182880" marR="182880" marT="91440" marB="91440">
                    <a:solidFill>
                      <a:srgbClr val="FFFF99"/>
                    </a:solidFill>
                  </a:tcPr>
                </a:tc>
                <a:tc>
                  <a:txBody>
                    <a:bodyPr/>
                    <a:lstStyle/>
                    <a:p>
                      <a:endParaRPr lang="en-US" sz="7200" dirty="0"/>
                    </a:p>
                  </a:txBody>
                  <a:tcPr marL="182880" marR="182880" marT="91440" marB="91440">
                    <a:solidFill>
                      <a:srgbClr val="386CB0"/>
                    </a:solidFill>
                  </a:tcPr>
                </a:tc>
                <a:extLst>
                  <a:ext uri="{0D108BD9-81ED-4DB2-BD59-A6C34878D82A}">
                    <a16:rowId xmlns:a16="http://schemas.microsoft.com/office/drawing/2014/main" val="1504812798"/>
                  </a:ext>
                </a:extLst>
              </a:tr>
            </a:tbl>
          </a:graphicData>
        </a:graphic>
      </p:graphicFrame>
      <p:graphicFrame>
        <p:nvGraphicFramePr>
          <p:cNvPr id="14" name="Table 13">
            <a:extLst>
              <a:ext uri="{FF2B5EF4-FFF2-40B4-BE49-F238E27FC236}">
                <a16:creationId xmlns:a16="http://schemas.microsoft.com/office/drawing/2014/main" id="{6A9398EB-87DF-9921-D4B6-31EEB3EE26AE}"/>
              </a:ext>
            </a:extLst>
          </p:cNvPr>
          <p:cNvGraphicFramePr>
            <a:graphicFrameLocks noGrp="1"/>
          </p:cNvGraphicFramePr>
          <p:nvPr>
            <p:extLst>
              <p:ext uri="{D42A27DB-BD31-4B8C-83A1-F6EECF244321}">
                <p14:modId xmlns:p14="http://schemas.microsoft.com/office/powerpoint/2010/main" val="872639673"/>
              </p:ext>
            </p:extLst>
          </p:nvPr>
        </p:nvGraphicFramePr>
        <p:xfrm>
          <a:off x="11811000" y="8486407"/>
          <a:ext cx="11887200" cy="1280160"/>
        </p:xfrm>
        <a:graphic>
          <a:graphicData uri="http://schemas.openxmlformats.org/drawingml/2006/table">
            <a:tbl>
              <a:tblPr firstRow="1" bandRow="1">
                <a:tableStyleId>{5C22544A-7EE6-4342-B048-85BDC9FD1C3A}</a:tableStyleId>
              </a:tblPr>
              <a:tblGrid>
                <a:gridCol w="2377440">
                  <a:extLst>
                    <a:ext uri="{9D8B030D-6E8A-4147-A177-3AD203B41FA5}">
                      <a16:colId xmlns:a16="http://schemas.microsoft.com/office/drawing/2014/main" val="4224996788"/>
                    </a:ext>
                  </a:extLst>
                </a:gridCol>
                <a:gridCol w="2377440">
                  <a:extLst>
                    <a:ext uri="{9D8B030D-6E8A-4147-A177-3AD203B41FA5}">
                      <a16:colId xmlns:a16="http://schemas.microsoft.com/office/drawing/2014/main" val="639266403"/>
                    </a:ext>
                  </a:extLst>
                </a:gridCol>
                <a:gridCol w="2377440">
                  <a:extLst>
                    <a:ext uri="{9D8B030D-6E8A-4147-A177-3AD203B41FA5}">
                      <a16:colId xmlns:a16="http://schemas.microsoft.com/office/drawing/2014/main" val="234310839"/>
                    </a:ext>
                  </a:extLst>
                </a:gridCol>
                <a:gridCol w="2377440">
                  <a:extLst>
                    <a:ext uri="{9D8B030D-6E8A-4147-A177-3AD203B41FA5}">
                      <a16:colId xmlns:a16="http://schemas.microsoft.com/office/drawing/2014/main" val="570660268"/>
                    </a:ext>
                  </a:extLst>
                </a:gridCol>
                <a:gridCol w="2377440">
                  <a:extLst>
                    <a:ext uri="{9D8B030D-6E8A-4147-A177-3AD203B41FA5}">
                      <a16:colId xmlns:a16="http://schemas.microsoft.com/office/drawing/2014/main" val="3681161973"/>
                    </a:ext>
                  </a:extLst>
                </a:gridCol>
              </a:tblGrid>
              <a:tr h="1280160">
                <a:tc>
                  <a:txBody>
                    <a:bodyPr/>
                    <a:lstStyle/>
                    <a:p>
                      <a:endParaRPr lang="en-US" sz="7200" dirty="0"/>
                    </a:p>
                  </a:txBody>
                  <a:tcPr marL="182880" marR="182880" marT="91440" marB="91440">
                    <a:solidFill>
                      <a:srgbClr val="EDF8FB"/>
                    </a:solidFill>
                  </a:tcPr>
                </a:tc>
                <a:tc>
                  <a:txBody>
                    <a:bodyPr/>
                    <a:lstStyle/>
                    <a:p>
                      <a:endParaRPr lang="en-US" sz="7200" dirty="0"/>
                    </a:p>
                  </a:txBody>
                  <a:tcPr marL="182880" marR="182880" marT="91440" marB="91440">
                    <a:solidFill>
                      <a:srgbClr val="B3CDE3"/>
                    </a:solidFill>
                  </a:tcPr>
                </a:tc>
                <a:tc>
                  <a:txBody>
                    <a:bodyPr/>
                    <a:lstStyle/>
                    <a:p>
                      <a:endParaRPr lang="en-US" sz="7200" dirty="0"/>
                    </a:p>
                  </a:txBody>
                  <a:tcPr marL="182880" marR="182880" marT="91440" marB="91440">
                    <a:solidFill>
                      <a:srgbClr val="8C96C6"/>
                    </a:solidFill>
                  </a:tcPr>
                </a:tc>
                <a:tc>
                  <a:txBody>
                    <a:bodyPr/>
                    <a:lstStyle/>
                    <a:p>
                      <a:endParaRPr lang="en-US" sz="7200" dirty="0"/>
                    </a:p>
                  </a:txBody>
                  <a:tcPr marL="182880" marR="182880" marT="91440" marB="91440">
                    <a:solidFill>
                      <a:srgbClr val="8856A7"/>
                    </a:solidFill>
                  </a:tcPr>
                </a:tc>
                <a:tc>
                  <a:txBody>
                    <a:bodyPr/>
                    <a:lstStyle/>
                    <a:p>
                      <a:endParaRPr lang="en-US" sz="7200" dirty="0"/>
                    </a:p>
                  </a:txBody>
                  <a:tcPr marL="182880" marR="182880" marT="91440" marB="91440">
                    <a:solidFill>
                      <a:srgbClr val="810F7C"/>
                    </a:solidFill>
                  </a:tcPr>
                </a:tc>
                <a:extLst>
                  <a:ext uri="{0D108BD9-81ED-4DB2-BD59-A6C34878D82A}">
                    <a16:rowId xmlns:a16="http://schemas.microsoft.com/office/drawing/2014/main" val="1504812798"/>
                  </a:ext>
                </a:extLst>
              </a:tr>
            </a:tbl>
          </a:graphicData>
        </a:graphic>
      </p:graphicFrame>
      <p:graphicFrame>
        <p:nvGraphicFramePr>
          <p:cNvPr id="15" name="Table 4">
            <a:extLst>
              <a:ext uri="{FF2B5EF4-FFF2-40B4-BE49-F238E27FC236}">
                <a16:creationId xmlns:a16="http://schemas.microsoft.com/office/drawing/2014/main" id="{C33F45ED-4851-19D9-39DD-4EE2063C14DE}"/>
              </a:ext>
            </a:extLst>
          </p:cNvPr>
          <p:cNvGraphicFramePr>
            <a:graphicFrameLocks noGrp="1"/>
          </p:cNvGraphicFramePr>
          <p:nvPr>
            <p:extLst>
              <p:ext uri="{D42A27DB-BD31-4B8C-83A1-F6EECF244321}">
                <p14:modId xmlns:p14="http://schemas.microsoft.com/office/powerpoint/2010/main" val="4178672771"/>
              </p:ext>
            </p:extLst>
          </p:nvPr>
        </p:nvGraphicFramePr>
        <p:xfrm>
          <a:off x="11811000" y="5576366"/>
          <a:ext cx="11887200" cy="1280160"/>
        </p:xfrm>
        <a:graphic>
          <a:graphicData uri="http://schemas.openxmlformats.org/drawingml/2006/table">
            <a:tbl>
              <a:tblPr firstRow="1" bandRow="1">
                <a:tableStyleId>{5C22544A-7EE6-4342-B048-85BDC9FD1C3A}</a:tableStyleId>
              </a:tblPr>
              <a:tblGrid>
                <a:gridCol w="2377440">
                  <a:extLst>
                    <a:ext uri="{9D8B030D-6E8A-4147-A177-3AD203B41FA5}">
                      <a16:colId xmlns:a16="http://schemas.microsoft.com/office/drawing/2014/main" val="4224996788"/>
                    </a:ext>
                  </a:extLst>
                </a:gridCol>
                <a:gridCol w="2377440">
                  <a:extLst>
                    <a:ext uri="{9D8B030D-6E8A-4147-A177-3AD203B41FA5}">
                      <a16:colId xmlns:a16="http://schemas.microsoft.com/office/drawing/2014/main" val="639266403"/>
                    </a:ext>
                  </a:extLst>
                </a:gridCol>
                <a:gridCol w="2377440">
                  <a:extLst>
                    <a:ext uri="{9D8B030D-6E8A-4147-A177-3AD203B41FA5}">
                      <a16:colId xmlns:a16="http://schemas.microsoft.com/office/drawing/2014/main" val="234310839"/>
                    </a:ext>
                  </a:extLst>
                </a:gridCol>
                <a:gridCol w="2377440">
                  <a:extLst>
                    <a:ext uri="{9D8B030D-6E8A-4147-A177-3AD203B41FA5}">
                      <a16:colId xmlns:a16="http://schemas.microsoft.com/office/drawing/2014/main" val="570660268"/>
                    </a:ext>
                  </a:extLst>
                </a:gridCol>
                <a:gridCol w="2377440">
                  <a:extLst>
                    <a:ext uri="{9D8B030D-6E8A-4147-A177-3AD203B41FA5}">
                      <a16:colId xmlns:a16="http://schemas.microsoft.com/office/drawing/2014/main" val="3681161973"/>
                    </a:ext>
                  </a:extLst>
                </a:gridCol>
              </a:tblGrid>
              <a:tr h="1280160">
                <a:tc>
                  <a:txBody>
                    <a:bodyPr/>
                    <a:lstStyle/>
                    <a:p>
                      <a:endParaRPr lang="en-US" sz="7200" dirty="0"/>
                    </a:p>
                  </a:txBody>
                  <a:tcPr marL="182880" marR="182880" marT="91440" marB="91440">
                    <a:solidFill>
                      <a:srgbClr val="D7191C"/>
                    </a:solidFill>
                  </a:tcPr>
                </a:tc>
                <a:tc>
                  <a:txBody>
                    <a:bodyPr/>
                    <a:lstStyle/>
                    <a:p>
                      <a:endParaRPr lang="en-US" sz="7200" dirty="0"/>
                    </a:p>
                  </a:txBody>
                  <a:tcPr marL="182880" marR="182880" marT="91440" marB="91440">
                    <a:solidFill>
                      <a:srgbClr val="FDAE61"/>
                    </a:solidFill>
                  </a:tcPr>
                </a:tc>
                <a:tc>
                  <a:txBody>
                    <a:bodyPr/>
                    <a:lstStyle/>
                    <a:p>
                      <a:endParaRPr lang="en-US" sz="7200" dirty="0"/>
                    </a:p>
                  </a:txBody>
                  <a:tcPr marL="182880" marR="182880" marT="91440" marB="91440">
                    <a:solidFill>
                      <a:srgbClr val="FFFFBF"/>
                    </a:solidFill>
                  </a:tcPr>
                </a:tc>
                <a:tc>
                  <a:txBody>
                    <a:bodyPr/>
                    <a:lstStyle/>
                    <a:p>
                      <a:endParaRPr lang="en-US" sz="7200" dirty="0"/>
                    </a:p>
                  </a:txBody>
                  <a:tcPr marL="182880" marR="182880" marT="91440" marB="91440">
                    <a:solidFill>
                      <a:srgbClr val="ABD9E9"/>
                    </a:solidFill>
                  </a:tcPr>
                </a:tc>
                <a:tc>
                  <a:txBody>
                    <a:bodyPr/>
                    <a:lstStyle/>
                    <a:p>
                      <a:endParaRPr lang="en-US" sz="7200" dirty="0"/>
                    </a:p>
                  </a:txBody>
                  <a:tcPr marL="182880" marR="182880" marT="91440" marB="91440">
                    <a:solidFill>
                      <a:srgbClr val="2C7BB6"/>
                    </a:solidFill>
                  </a:tcPr>
                </a:tc>
                <a:extLst>
                  <a:ext uri="{0D108BD9-81ED-4DB2-BD59-A6C34878D82A}">
                    <a16:rowId xmlns:a16="http://schemas.microsoft.com/office/drawing/2014/main" val="1504812798"/>
                  </a:ext>
                </a:extLst>
              </a:tr>
            </a:tbl>
          </a:graphicData>
        </a:graphic>
      </p:graphicFrame>
    </p:spTree>
    <p:extLst>
      <p:ext uri="{BB962C8B-B14F-4D97-AF65-F5344CB8AC3E}">
        <p14:creationId xmlns:p14="http://schemas.microsoft.com/office/powerpoint/2010/main" val="7079678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3"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23</a:t>
            </a:fld>
            <a:endParaRPr kumimoji="0" sz="2400" b="0" i="0" u="none" strike="noStrike" kern="0" cap="none" spc="0" normalizeH="0" baseline="0" noProof="0">
              <a:ln>
                <a:noFill/>
              </a:ln>
              <a:solidFill>
                <a:srgbClr val="000000"/>
              </a:solidFill>
              <a:effectLst/>
              <a:uLnTx/>
              <a:uFillTx/>
              <a:latin typeface="Gill Sans"/>
              <a:sym typeface="Gill Sans"/>
            </a:endParaRPr>
          </a:p>
        </p:txBody>
      </p:sp>
      <p:pic>
        <p:nvPicPr>
          <p:cNvPr id="664" name="droppedImage.tiff" descr="droppedImage.tiff"/>
          <p:cNvPicPr>
            <a:picLocks noChangeAspect="1"/>
          </p:cNvPicPr>
          <p:nvPr/>
        </p:nvPicPr>
        <p:blipFill>
          <a:blip r:embed="rId3"/>
          <a:stretch>
            <a:fillRect/>
          </a:stretch>
        </p:blipFill>
        <p:spPr>
          <a:xfrm>
            <a:off x="249382" y="4215426"/>
            <a:ext cx="11540861" cy="7339266"/>
          </a:xfrm>
          <a:prstGeom prst="rect">
            <a:avLst/>
          </a:prstGeom>
          <a:ln w="12700">
            <a:miter lim="400000"/>
          </a:ln>
        </p:spPr>
      </p:pic>
      <p:sp>
        <p:nvSpPr>
          <p:cNvPr id="665" name="http://colorbrewer2.org/"/>
          <p:cNvSpPr/>
          <p:nvPr/>
        </p:nvSpPr>
        <p:spPr>
          <a:xfrm>
            <a:off x="4479042" y="11907790"/>
            <a:ext cx="6613990" cy="841256"/>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p>
            <a:pPr marL="0" marR="0" lvl="0" indent="0" algn="l" defTabSz="457200" rtl="0" eaLnBrk="1" fontAlgn="auto" latinLnBrk="0" hangingPunct="0">
              <a:lnSpc>
                <a:spcPct val="100000"/>
              </a:lnSpc>
              <a:spcBef>
                <a:spcPts val="0"/>
              </a:spcBef>
              <a:spcAft>
                <a:spcPts val="0"/>
              </a:spcAft>
              <a:buClrTx/>
              <a:buSzTx/>
              <a:buFontTx/>
              <a:buNone/>
              <a:tabLst/>
              <a:defRPr i="1"/>
            </a:pPr>
            <a:r>
              <a:rPr kumimoji="0" sz="4800" b="0" i="1" u="sng" strike="noStrike" kern="0" cap="none" spc="0" normalizeH="0" baseline="0" noProof="0" dirty="0">
                <a:ln>
                  <a:noFill/>
                </a:ln>
                <a:solidFill>
                  <a:srgbClr val="000000"/>
                </a:solidFill>
                <a:effectLst/>
                <a:uLnTx/>
                <a:uFillTx/>
                <a:latin typeface="Helvetica"/>
                <a:cs typeface="Helvetica"/>
                <a:sym typeface="Helvetica"/>
                <a:hlinkClick r:id="rId4"/>
              </a:rPr>
              <a:t>http://colorbrewer2.org</a:t>
            </a:r>
            <a:r>
              <a:rPr kumimoji="0" sz="4800" b="0" i="1" u="none" strike="noStrike" kern="0" cap="none" spc="0" normalizeH="0" baseline="0" noProof="0" dirty="0">
                <a:ln>
                  <a:noFill/>
                </a:ln>
                <a:solidFill>
                  <a:srgbClr val="000000"/>
                </a:solidFill>
                <a:effectLst/>
                <a:uLnTx/>
                <a:uFillTx/>
                <a:latin typeface="Helvetica"/>
                <a:cs typeface="Helvetica"/>
                <a:sym typeface="Helvetica"/>
              </a:rPr>
              <a:t>/ </a:t>
            </a:r>
          </a:p>
        </p:txBody>
      </p:sp>
      <p:sp>
        <p:nvSpPr>
          <p:cNvPr id="6" name="Title 2">
            <a:extLst>
              <a:ext uri="{FF2B5EF4-FFF2-40B4-BE49-F238E27FC236}">
                <a16:creationId xmlns:a16="http://schemas.microsoft.com/office/drawing/2014/main" id="{0A80D3B4-1B00-A346-939D-21674185A1CC}"/>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Picking a Colormap</a:t>
            </a:r>
          </a:p>
        </p:txBody>
      </p:sp>
      <p:sp>
        <p:nvSpPr>
          <p:cNvPr id="7" name="http://vrl.cs.brown.edu/color">
            <a:extLst>
              <a:ext uri="{FF2B5EF4-FFF2-40B4-BE49-F238E27FC236}">
                <a16:creationId xmlns:a16="http://schemas.microsoft.com/office/drawing/2014/main" id="{20870207-138D-464B-BB1A-2D9A321C7055}"/>
              </a:ext>
            </a:extLst>
          </p:cNvPr>
          <p:cNvSpPr/>
          <p:nvPr/>
        </p:nvSpPr>
        <p:spPr>
          <a:xfrm>
            <a:off x="16058288" y="10985330"/>
            <a:ext cx="7639912" cy="841256"/>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i="1" u="sng">
                <a:hlinkClick r:id="" action="ppaction://noaction"/>
              </a:defRPr>
            </a:lvl1pPr>
          </a:lstStyle>
          <a:p>
            <a:pPr marL="0" marR="0" lvl="0" indent="0" algn="l" defTabSz="457200" rtl="0" eaLnBrk="1" fontAlgn="auto" latinLnBrk="0" hangingPunct="0">
              <a:lnSpc>
                <a:spcPct val="100000"/>
              </a:lnSpc>
              <a:spcBef>
                <a:spcPts val="0"/>
              </a:spcBef>
              <a:spcAft>
                <a:spcPts val="0"/>
              </a:spcAft>
              <a:buClrTx/>
              <a:buSzTx/>
              <a:buFontTx/>
              <a:buNone/>
              <a:tabLst/>
              <a:defRPr u="none"/>
            </a:pPr>
            <a:r>
              <a:rPr kumimoji="0" sz="4800" b="0" i="1" u="sng" strike="noStrike" kern="0" cap="none" spc="0" normalizeH="0" baseline="0" noProof="0" dirty="0">
                <a:ln>
                  <a:noFill/>
                </a:ln>
                <a:solidFill>
                  <a:srgbClr val="000000"/>
                </a:solidFill>
                <a:effectLst/>
                <a:uLnTx/>
                <a:uFillTx/>
                <a:latin typeface="Helvetica"/>
                <a:cs typeface="Helvetica"/>
                <a:sym typeface="Helvetica"/>
                <a:hlinkClick r:id="rId5"/>
              </a:rPr>
              <a:t>http://vrl.cs.brown.edu/color</a:t>
            </a:r>
          </a:p>
        </p:txBody>
      </p:sp>
      <p:pic>
        <p:nvPicPr>
          <p:cNvPr id="8" name="droppedImage.tiff" descr="droppedImage.tiff">
            <a:extLst>
              <a:ext uri="{FF2B5EF4-FFF2-40B4-BE49-F238E27FC236}">
                <a16:creationId xmlns:a16="http://schemas.microsoft.com/office/drawing/2014/main" id="{25F33622-3BA3-0744-9B08-76D80DA56927}"/>
              </a:ext>
            </a:extLst>
          </p:cNvPr>
          <p:cNvPicPr>
            <a:picLocks noChangeAspect="1"/>
          </p:cNvPicPr>
          <p:nvPr/>
        </p:nvPicPr>
        <p:blipFill>
          <a:blip r:embed="rId6"/>
          <a:stretch>
            <a:fillRect/>
          </a:stretch>
        </p:blipFill>
        <p:spPr>
          <a:xfrm>
            <a:off x="12161232" y="4266452"/>
            <a:ext cx="11536968" cy="6318421"/>
          </a:xfrm>
          <a:prstGeom prst="rect">
            <a:avLst/>
          </a:prstGeom>
          <a:ln w="12700">
            <a:miter lim="400000"/>
          </a:ln>
        </p:spPr>
      </p:pic>
    </p:spTree>
    <p:extLst>
      <p:ext uri="{BB962C8B-B14F-4D97-AF65-F5344CB8AC3E}">
        <p14:creationId xmlns:p14="http://schemas.microsoft.com/office/powerpoint/2010/main" val="27483131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1C5595-D255-4453-8172-0A759FC7BEEA}"/>
              </a:ext>
            </a:extLst>
          </p:cNvPr>
          <p:cNvSpPr>
            <a:spLocks noGrp="1"/>
          </p:cNvSpPr>
          <p:nvPr>
            <p:ph type="title"/>
          </p:nvPr>
        </p:nvSpPr>
        <p:spPr>
          <a:xfrm>
            <a:off x="0" y="4178300"/>
            <a:ext cx="24384000" cy="5359400"/>
          </a:xfrm>
          <a:solidFill>
            <a:schemeClr val="accent2"/>
          </a:solidFill>
        </p:spPr>
        <p:txBody>
          <a:bodyPr/>
          <a:lstStyle/>
          <a:p>
            <a:r>
              <a:rPr lang="en-US" dirty="0">
                <a:solidFill>
                  <a:schemeClr val="bg1"/>
                </a:solidFill>
              </a:rPr>
              <a:t>Color Considerations</a:t>
            </a:r>
          </a:p>
        </p:txBody>
      </p:sp>
    </p:spTree>
    <p:extLst>
      <p:ext uri="{BB962C8B-B14F-4D97-AF65-F5344CB8AC3E}">
        <p14:creationId xmlns:p14="http://schemas.microsoft.com/office/powerpoint/2010/main" val="484886178"/>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752875" y="8216935"/>
            <a:ext cx="5676850" cy="5147870"/>
          </a:xfrm>
          <a:prstGeom prst="rect">
            <a:avLst/>
          </a:prstGeom>
        </p:spPr>
      </p:pic>
      <p:pic>
        <p:nvPicPr>
          <p:cNvPr id="9" name="Picture 8"/>
          <p:cNvPicPr>
            <a:picLocks noChangeAspect="1"/>
          </p:cNvPicPr>
          <p:nvPr/>
        </p:nvPicPr>
        <p:blipFill>
          <a:blip r:embed="rId4"/>
          <a:stretch>
            <a:fillRect/>
          </a:stretch>
        </p:blipFill>
        <p:spPr>
          <a:xfrm>
            <a:off x="9938084" y="7929605"/>
            <a:ext cx="10667640" cy="5576266"/>
          </a:xfrm>
          <a:prstGeom prst="rect">
            <a:avLst/>
          </a:prstGeom>
        </p:spPr>
      </p:pic>
      <p:sp>
        <p:nvSpPr>
          <p:cNvPr id="3" name="Slide Number Placeholder 2"/>
          <p:cNvSpPr>
            <a:spLocks noGrp="1"/>
          </p:cNvSpPr>
          <p:nvPr>
            <p:ph type="sldNum" sz="quarter" idx="12"/>
          </p:nvPr>
        </p:nvSpPr>
        <p:spPr>
          <a:xfrm>
            <a:off x="11974115" y="13078976"/>
            <a:ext cx="410369" cy="471924"/>
          </a:xfrm>
        </p:spPr>
        <p:txBody>
          <a:bodyPr/>
          <a:lstStyle/>
          <a:p>
            <a:fld id="{D51AAA4D-1FDD-894A-96CB-B59CDC0B32C1}" type="slidenum">
              <a:rPr lang="en-US">
                <a:latin typeface="Gill Sans"/>
                <a:cs typeface="Gill Sans"/>
              </a:rPr>
              <a:pPr/>
              <a:t>25</a:t>
            </a:fld>
            <a:endParaRPr lang="en-US">
              <a:latin typeface="Gill Sans"/>
              <a:cs typeface="Gill Sans"/>
            </a:endParaRPr>
          </a:p>
        </p:txBody>
      </p:sp>
      <p:sp>
        <p:nvSpPr>
          <p:cNvPr id="7" name="Title 2">
            <a:extLst>
              <a:ext uri="{FF2B5EF4-FFF2-40B4-BE49-F238E27FC236}">
                <a16:creationId xmlns:a16="http://schemas.microsoft.com/office/drawing/2014/main" id="{6A3D12F3-588A-A545-BE8E-CF5D2032097C}"/>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rgbClr val="FFFFFF"/>
                </a:solidFill>
                <a:latin typeface="Gill Sans"/>
                <a:cs typeface="Gill Sans"/>
              </a:rPr>
              <a:t>Colors - Beware</a:t>
            </a:r>
          </a:p>
        </p:txBody>
      </p:sp>
      <p:sp>
        <p:nvSpPr>
          <p:cNvPr id="10" name="Text Placeholder 2">
            <a:extLst>
              <a:ext uri="{FF2B5EF4-FFF2-40B4-BE49-F238E27FC236}">
                <a16:creationId xmlns:a16="http://schemas.microsoft.com/office/drawing/2014/main" id="{D975DAD5-AFB6-5947-B36B-E947D7A65A66}"/>
              </a:ext>
            </a:extLst>
          </p:cNvPr>
          <p:cNvSpPr txBox="1">
            <a:spLocks/>
          </p:cNvSpPr>
          <p:nvPr/>
        </p:nvSpPr>
        <p:spPr>
          <a:xfrm>
            <a:off x="282198" y="3836554"/>
            <a:ext cx="24384000" cy="8609448"/>
          </a:xfrm>
          <a:prstGeom prst="rect">
            <a:avLst/>
          </a:prstGeom>
        </p:spPr>
        <p:txBody>
          <a:bodyPr/>
          <a:lstStyle>
            <a:lvl1pPr marL="1117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1pPr>
            <a:lvl2pPr marL="15621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2pPr>
            <a:lvl3pPr marL="2006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3pPr>
            <a:lvl4pPr marL="24511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4pPr>
            <a:lvl5pPr marL="2895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5pPr>
            <a:lvl6pPr marL="32512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6pPr>
            <a:lvl7pPr marL="36068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7pPr>
            <a:lvl8pPr marL="39624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8pPr>
            <a:lvl9pPr marL="43180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9pPr>
          </a:lstStyle>
          <a:p>
            <a:pPr marL="660400" hangingPunct="1">
              <a:spcBef>
                <a:spcPts val="0"/>
              </a:spcBef>
            </a:pPr>
            <a:r>
              <a:rPr lang="en-US" sz="5400" dirty="0">
                <a:latin typeface="Gill Sans"/>
                <a:cs typeface="Gill Sans"/>
              </a:rPr>
              <a:t>When possible, use semantically meaningful colors </a:t>
            </a:r>
          </a:p>
          <a:p>
            <a:pPr marL="0" indent="0" hangingPunct="1">
              <a:spcBef>
                <a:spcPts val="0"/>
              </a:spcBef>
              <a:buNone/>
            </a:pPr>
            <a:r>
              <a:rPr lang="en-US" sz="5400" dirty="0">
                <a:latin typeface="Gill Sans"/>
                <a:cs typeface="Gill Sans"/>
              </a:rPr>
              <a:t>	(ex. red=hot, blue=cold)</a:t>
            </a:r>
          </a:p>
          <a:p>
            <a:pPr marL="0" indent="0" hangingPunct="1">
              <a:spcBef>
                <a:spcPts val="0"/>
              </a:spcBef>
              <a:buNone/>
            </a:pPr>
            <a:endParaRPr lang="en-US" sz="5400" dirty="0">
              <a:latin typeface="Gill Sans"/>
              <a:cs typeface="Gill Sans"/>
            </a:endParaRPr>
          </a:p>
          <a:p>
            <a:pPr hangingPunct="1">
              <a:spcBef>
                <a:spcPts val="0"/>
              </a:spcBef>
            </a:pPr>
            <a:r>
              <a:rPr lang="en-US" sz="5400" dirty="0">
                <a:latin typeface="Gill Sans"/>
                <a:cs typeface="Gill Sans"/>
              </a:rPr>
              <a:t>Be aware of cultural differences </a:t>
            </a:r>
          </a:p>
          <a:p>
            <a:pPr marL="317500" indent="0" hangingPunct="1">
              <a:spcBef>
                <a:spcPts val="0"/>
              </a:spcBef>
              <a:buNone/>
            </a:pPr>
            <a:r>
              <a:rPr lang="en-US" sz="5400" dirty="0">
                <a:latin typeface="Gill Sans"/>
                <a:cs typeface="Gill Sans"/>
              </a:rPr>
              <a:t>	(ex. red in Chinese Culture vs Red in US culture)</a:t>
            </a:r>
            <a:endParaRPr lang="en-US" dirty="0">
              <a:latin typeface="Gill Sans"/>
              <a:cs typeface="Gill Sans"/>
            </a:endParaRPr>
          </a:p>
        </p:txBody>
      </p:sp>
    </p:spTree>
    <p:extLst>
      <p:ext uri="{BB962C8B-B14F-4D97-AF65-F5344CB8AC3E}">
        <p14:creationId xmlns:p14="http://schemas.microsoft.com/office/powerpoint/2010/main" val="32892674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a:xfrm>
            <a:off x="11974115" y="13078976"/>
            <a:ext cx="410369" cy="471924"/>
          </a:xfrm>
        </p:spPr>
        <p:txBody>
          <a:bodyPr/>
          <a:lstStyle/>
          <a:p>
            <a:fld id="{D51AAA4D-1FDD-894A-96CB-B59CDC0B32C1}" type="slidenum">
              <a:rPr lang="en-US">
                <a:latin typeface="Gill Sans"/>
                <a:cs typeface="Gill Sans"/>
              </a:rPr>
              <a:pPr/>
              <a:t>26</a:t>
            </a:fld>
            <a:endParaRPr lang="en-US">
              <a:latin typeface="Gill Sans"/>
              <a:cs typeface="Gill Sans"/>
            </a:endParaRPr>
          </a:p>
        </p:txBody>
      </p:sp>
      <p:sp>
        <p:nvSpPr>
          <p:cNvPr id="7" name="Title 2">
            <a:extLst>
              <a:ext uri="{FF2B5EF4-FFF2-40B4-BE49-F238E27FC236}">
                <a16:creationId xmlns:a16="http://schemas.microsoft.com/office/drawing/2014/main" id="{6A3D12F3-588A-A545-BE8E-CF5D2032097C}"/>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rgbClr val="FFFFFF"/>
                </a:solidFill>
                <a:latin typeface="Gill Sans"/>
                <a:cs typeface="Gill Sans"/>
              </a:rPr>
              <a:t>Colors - Beware</a:t>
            </a:r>
          </a:p>
        </p:txBody>
      </p:sp>
      <p:sp>
        <p:nvSpPr>
          <p:cNvPr id="10" name="Text Placeholder 2">
            <a:extLst>
              <a:ext uri="{FF2B5EF4-FFF2-40B4-BE49-F238E27FC236}">
                <a16:creationId xmlns:a16="http://schemas.microsoft.com/office/drawing/2014/main" id="{D975DAD5-AFB6-5947-B36B-E947D7A65A66}"/>
              </a:ext>
            </a:extLst>
          </p:cNvPr>
          <p:cNvSpPr txBox="1">
            <a:spLocks/>
          </p:cNvSpPr>
          <p:nvPr/>
        </p:nvSpPr>
        <p:spPr>
          <a:xfrm>
            <a:off x="1274619" y="3836554"/>
            <a:ext cx="23608146" cy="8609448"/>
          </a:xfrm>
          <a:prstGeom prst="rect">
            <a:avLst/>
          </a:prstGeom>
        </p:spPr>
        <p:txBody>
          <a:bodyPr/>
          <a:lstStyle>
            <a:lvl1pPr marL="1117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1pPr>
            <a:lvl2pPr marL="15621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2pPr>
            <a:lvl3pPr marL="2006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3pPr>
            <a:lvl4pPr marL="24511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4pPr>
            <a:lvl5pPr marL="2895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5pPr>
            <a:lvl6pPr marL="32512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6pPr>
            <a:lvl7pPr marL="36068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7pPr>
            <a:lvl8pPr marL="39624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8pPr>
            <a:lvl9pPr marL="43180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9pPr>
          </a:lstStyle>
          <a:p>
            <a:pPr hangingPunct="1"/>
            <a:r>
              <a:rPr lang="en-US" sz="5400" dirty="0">
                <a:latin typeface="Gill Sans"/>
                <a:cs typeface="Gill Sans"/>
              </a:rPr>
              <a:t>Use colorblind safe pallets. </a:t>
            </a:r>
            <a:endParaRPr lang="en-US" dirty="0">
              <a:latin typeface="Gill Sans"/>
              <a:cs typeface="Gill Sans"/>
            </a:endParaRPr>
          </a:p>
        </p:txBody>
      </p:sp>
      <p:pic>
        <p:nvPicPr>
          <p:cNvPr id="11" name="droppedImage.tiff" descr="droppedImage.tiff">
            <a:extLst>
              <a:ext uri="{FF2B5EF4-FFF2-40B4-BE49-F238E27FC236}">
                <a16:creationId xmlns:a16="http://schemas.microsoft.com/office/drawing/2014/main" id="{74B9146F-9996-FC4D-A99B-4AAED65E75EE}"/>
              </a:ext>
            </a:extLst>
          </p:cNvPr>
          <p:cNvPicPr>
            <a:picLocks noChangeAspect="1"/>
          </p:cNvPicPr>
          <p:nvPr/>
        </p:nvPicPr>
        <p:blipFill>
          <a:blip r:embed="rId3"/>
          <a:stretch>
            <a:fillRect/>
          </a:stretch>
        </p:blipFill>
        <p:spPr>
          <a:xfrm>
            <a:off x="3108999" y="6858001"/>
            <a:ext cx="2933950" cy="3907162"/>
          </a:xfrm>
          <a:prstGeom prst="rect">
            <a:avLst/>
          </a:prstGeom>
          <a:ln w="12700" cap="flat">
            <a:noFill/>
            <a:miter lim="400000"/>
          </a:ln>
          <a:effectLst/>
        </p:spPr>
      </p:pic>
      <p:pic>
        <p:nvPicPr>
          <p:cNvPr id="12" name="droppedImage.tiff" descr="droppedImage.tiff">
            <a:extLst>
              <a:ext uri="{FF2B5EF4-FFF2-40B4-BE49-F238E27FC236}">
                <a16:creationId xmlns:a16="http://schemas.microsoft.com/office/drawing/2014/main" id="{6CA93F23-8E2E-DD4A-A184-49D89A352624}"/>
              </a:ext>
            </a:extLst>
          </p:cNvPr>
          <p:cNvPicPr>
            <a:picLocks noChangeAspect="1"/>
          </p:cNvPicPr>
          <p:nvPr/>
        </p:nvPicPr>
        <p:blipFill>
          <a:blip r:embed="rId4"/>
          <a:stretch>
            <a:fillRect/>
          </a:stretch>
        </p:blipFill>
        <p:spPr>
          <a:xfrm>
            <a:off x="8191557" y="6858001"/>
            <a:ext cx="2933950" cy="3907162"/>
          </a:xfrm>
          <a:prstGeom prst="rect">
            <a:avLst/>
          </a:prstGeom>
          <a:ln w="12700" cap="flat">
            <a:noFill/>
            <a:miter lim="400000"/>
          </a:ln>
          <a:effectLst/>
        </p:spPr>
      </p:pic>
      <p:pic>
        <p:nvPicPr>
          <p:cNvPr id="13" name="droppedImage.tiff" descr="droppedImage.tiff">
            <a:extLst>
              <a:ext uri="{FF2B5EF4-FFF2-40B4-BE49-F238E27FC236}">
                <a16:creationId xmlns:a16="http://schemas.microsoft.com/office/drawing/2014/main" id="{B09C0F70-0ED7-A549-B37E-D8C65A0EF7CD}"/>
              </a:ext>
            </a:extLst>
          </p:cNvPr>
          <p:cNvPicPr>
            <a:picLocks noChangeAspect="1"/>
          </p:cNvPicPr>
          <p:nvPr/>
        </p:nvPicPr>
        <p:blipFill>
          <a:blip r:embed="rId5"/>
          <a:stretch>
            <a:fillRect/>
          </a:stretch>
        </p:blipFill>
        <p:spPr>
          <a:xfrm>
            <a:off x="18356673" y="6858000"/>
            <a:ext cx="2933950" cy="3907160"/>
          </a:xfrm>
          <a:prstGeom prst="rect">
            <a:avLst/>
          </a:prstGeom>
          <a:ln w="12700">
            <a:miter lim="400000"/>
          </a:ln>
        </p:spPr>
      </p:pic>
      <p:pic>
        <p:nvPicPr>
          <p:cNvPr id="15" name="droppedImage.tiff" descr="droppedImage.tiff">
            <a:extLst>
              <a:ext uri="{FF2B5EF4-FFF2-40B4-BE49-F238E27FC236}">
                <a16:creationId xmlns:a16="http://schemas.microsoft.com/office/drawing/2014/main" id="{C3982FE1-A809-424A-94BE-25462E88EA17}"/>
              </a:ext>
            </a:extLst>
          </p:cNvPr>
          <p:cNvPicPr>
            <a:picLocks noChangeAspect="1"/>
          </p:cNvPicPr>
          <p:nvPr/>
        </p:nvPicPr>
        <p:blipFill>
          <a:blip r:embed="rId6"/>
          <a:stretch>
            <a:fillRect/>
          </a:stretch>
        </p:blipFill>
        <p:spPr>
          <a:xfrm>
            <a:off x="13274112" y="6858001"/>
            <a:ext cx="2933952" cy="3907162"/>
          </a:xfrm>
          <a:prstGeom prst="rect">
            <a:avLst/>
          </a:prstGeom>
          <a:ln w="12700" cap="flat">
            <a:noFill/>
            <a:miter lim="400000"/>
          </a:ln>
          <a:effectLst/>
        </p:spPr>
      </p:pic>
    </p:spTree>
    <p:extLst>
      <p:ext uri="{BB962C8B-B14F-4D97-AF65-F5344CB8AC3E}">
        <p14:creationId xmlns:p14="http://schemas.microsoft.com/office/powerpoint/2010/main" val="3198716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a:xfrm>
            <a:off x="23695059" y="12840854"/>
            <a:ext cx="410369" cy="471924"/>
          </a:xfrm>
        </p:spPr>
        <p:txBody>
          <a:bodyPr/>
          <a:lstStyle/>
          <a:p>
            <a:fld id="{D51AAA4D-1FDD-894A-96CB-B59CDC0B32C1}" type="slidenum">
              <a:rPr lang="en-US">
                <a:latin typeface="Gill Sans"/>
                <a:cs typeface="Gill Sans"/>
              </a:rPr>
              <a:pPr/>
              <a:t>27</a:t>
            </a:fld>
            <a:endParaRPr lang="en-US" dirty="0">
              <a:latin typeface="Gill Sans"/>
              <a:cs typeface="Gill Sans"/>
            </a:endParaRPr>
          </a:p>
        </p:txBody>
      </p:sp>
      <p:sp>
        <p:nvSpPr>
          <p:cNvPr id="7" name="Title 2">
            <a:extLst>
              <a:ext uri="{FF2B5EF4-FFF2-40B4-BE49-F238E27FC236}">
                <a16:creationId xmlns:a16="http://schemas.microsoft.com/office/drawing/2014/main" id="{6A3D12F3-588A-A545-BE8E-CF5D2032097C}"/>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rgbClr val="FFFFFF"/>
                </a:solidFill>
                <a:latin typeface="Gill Sans"/>
                <a:cs typeface="Gill Sans"/>
              </a:rPr>
              <a:t>Colors - Beware</a:t>
            </a:r>
          </a:p>
        </p:txBody>
      </p:sp>
      <p:sp>
        <p:nvSpPr>
          <p:cNvPr id="10" name="Text Placeholder 2">
            <a:extLst>
              <a:ext uri="{FF2B5EF4-FFF2-40B4-BE49-F238E27FC236}">
                <a16:creationId xmlns:a16="http://schemas.microsoft.com/office/drawing/2014/main" id="{D975DAD5-AFB6-5947-B36B-E947D7A65A66}"/>
              </a:ext>
            </a:extLst>
          </p:cNvPr>
          <p:cNvSpPr txBox="1">
            <a:spLocks/>
          </p:cNvSpPr>
          <p:nvPr/>
        </p:nvSpPr>
        <p:spPr>
          <a:xfrm>
            <a:off x="1274619" y="3836554"/>
            <a:ext cx="23608146" cy="8609448"/>
          </a:xfrm>
          <a:prstGeom prst="rect">
            <a:avLst/>
          </a:prstGeom>
        </p:spPr>
        <p:txBody>
          <a:bodyPr/>
          <a:lstStyle>
            <a:lvl1pPr marL="1117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1pPr>
            <a:lvl2pPr marL="15621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2pPr>
            <a:lvl3pPr marL="2006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3pPr>
            <a:lvl4pPr marL="24511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4pPr>
            <a:lvl5pPr marL="2895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5pPr>
            <a:lvl6pPr marL="32512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6pPr>
            <a:lvl7pPr marL="36068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7pPr>
            <a:lvl8pPr marL="39624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8pPr>
            <a:lvl9pPr marL="43180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9pPr>
          </a:lstStyle>
          <a:p>
            <a:pPr hangingPunct="1"/>
            <a:r>
              <a:rPr lang="en-US" dirty="0">
                <a:latin typeface="Gill Sans"/>
                <a:cs typeface="Gill Sans"/>
              </a:rPr>
              <a:t>Saturation can cause illusions</a:t>
            </a:r>
          </a:p>
        </p:txBody>
      </p:sp>
      <p:pic>
        <p:nvPicPr>
          <p:cNvPr id="9" name="droppedImage.tiff" descr="droppedImage.tiff">
            <a:extLst>
              <a:ext uri="{FF2B5EF4-FFF2-40B4-BE49-F238E27FC236}">
                <a16:creationId xmlns:a16="http://schemas.microsoft.com/office/drawing/2014/main" id="{711150BB-751C-C74C-B17E-5312506820B1}"/>
              </a:ext>
            </a:extLst>
          </p:cNvPr>
          <p:cNvPicPr>
            <a:picLocks noChangeAspect="1"/>
          </p:cNvPicPr>
          <p:nvPr/>
        </p:nvPicPr>
        <p:blipFill>
          <a:blip r:embed="rId3"/>
          <a:stretch>
            <a:fillRect/>
          </a:stretch>
        </p:blipFill>
        <p:spPr>
          <a:xfrm>
            <a:off x="5855393" y="5065763"/>
            <a:ext cx="4824766" cy="7643854"/>
          </a:xfrm>
          <a:prstGeom prst="rect">
            <a:avLst/>
          </a:prstGeom>
          <a:ln w="12700">
            <a:miter lim="400000"/>
          </a:ln>
        </p:spPr>
      </p:pic>
      <p:pic>
        <p:nvPicPr>
          <p:cNvPr id="14" name="droppedImage.tiff" descr="droppedImage.tiff">
            <a:extLst>
              <a:ext uri="{FF2B5EF4-FFF2-40B4-BE49-F238E27FC236}">
                <a16:creationId xmlns:a16="http://schemas.microsoft.com/office/drawing/2014/main" id="{B9466739-152C-FF43-B866-CB99F550EFF1}"/>
              </a:ext>
            </a:extLst>
          </p:cNvPr>
          <p:cNvPicPr>
            <a:picLocks noChangeAspect="1"/>
          </p:cNvPicPr>
          <p:nvPr/>
        </p:nvPicPr>
        <p:blipFill>
          <a:blip r:embed="rId4"/>
          <a:stretch>
            <a:fillRect/>
          </a:stretch>
        </p:blipFill>
        <p:spPr>
          <a:xfrm>
            <a:off x="13603115" y="4986537"/>
            <a:ext cx="4676082" cy="7459466"/>
          </a:xfrm>
          <a:prstGeom prst="rect">
            <a:avLst/>
          </a:prstGeom>
          <a:ln w="12700">
            <a:miter lim="400000"/>
          </a:ln>
        </p:spPr>
      </p:pic>
      <p:sp>
        <p:nvSpPr>
          <p:cNvPr id="16" name="Cleveland &amp; McGill, “A Color-Caused Optical Illusion on a Statistical Graph”, 1983">
            <a:extLst>
              <a:ext uri="{FF2B5EF4-FFF2-40B4-BE49-F238E27FC236}">
                <a16:creationId xmlns:a16="http://schemas.microsoft.com/office/drawing/2014/main" id="{3749566D-0503-FE43-8973-4AD6C06C401D}"/>
              </a:ext>
            </a:extLst>
          </p:cNvPr>
          <p:cNvSpPr/>
          <p:nvPr/>
        </p:nvSpPr>
        <p:spPr>
          <a:xfrm>
            <a:off x="-766277" y="13031727"/>
            <a:ext cx="14768946" cy="564257"/>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algn="r">
              <a:defRPr sz="3000" i="1"/>
            </a:lvl1pPr>
          </a:lstStyle>
          <a:p>
            <a:pPr defTabSz="457200">
              <a:defRPr/>
            </a:pPr>
            <a:r>
              <a:rPr dirty="0">
                <a:latin typeface="Helvetica"/>
                <a:cs typeface="Helvetica"/>
                <a:sym typeface="Helvetica"/>
              </a:rPr>
              <a:t>Cleveland &amp; McGill, “A Color-Caused Optical Illusion on a Statistical Graph”, 1983</a:t>
            </a:r>
          </a:p>
        </p:txBody>
      </p:sp>
      <p:sp>
        <p:nvSpPr>
          <p:cNvPr id="17" name="Type = structural or mathematical interpretation of the data">
            <a:extLst>
              <a:ext uri="{FF2B5EF4-FFF2-40B4-BE49-F238E27FC236}">
                <a16:creationId xmlns:a16="http://schemas.microsoft.com/office/drawing/2014/main" id="{73210D23-1DA7-C840-8032-D569430E5B1B}"/>
              </a:ext>
            </a:extLst>
          </p:cNvPr>
          <p:cNvSpPr/>
          <p:nvPr/>
        </p:nvSpPr>
        <p:spPr>
          <a:xfrm>
            <a:off x="906979" y="5553928"/>
            <a:ext cx="5316058" cy="53655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t">
            <a:spAutoFit/>
          </a:bodyPr>
          <a:lstStyle/>
          <a:p>
            <a:pPr algn="l">
              <a:defRPr sz="7200"/>
            </a:pPr>
            <a:r>
              <a:rPr lang="en-US" sz="6000" cap="small" dirty="0">
                <a:solidFill>
                  <a:srgbClr val="FF4013"/>
                </a:solidFill>
                <a:latin typeface="Gill Sans"/>
                <a:cs typeface="Gill Sans"/>
              </a:rPr>
              <a:t>High Saturation</a:t>
            </a:r>
          </a:p>
          <a:p>
            <a:pPr algn="l">
              <a:defRPr sz="7200"/>
            </a:pPr>
            <a:r>
              <a:rPr lang="en-US" sz="5400" dirty="0">
                <a:latin typeface="Gill Sans"/>
                <a:cs typeface="Gill Sans"/>
                <a:sym typeface="Wingdings" pitchFamily="2" charset="2"/>
              </a:rPr>
              <a:t> Participants reported more red than green</a:t>
            </a:r>
            <a:endParaRPr lang="en-US" sz="5400" dirty="0">
              <a:latin typeface="Gill Sans"/>
              <a:cs typeface="Gill Sans"/>
            </a:endParaRPr>
          </a:p>
          <a:p>
            <a:pPr algn="l">
              <a:defRPr sz="7200"/>
            </a:pPr>
            <a:endParaRPr lang="en-US" sz="6000" dirty="0">
              <a:latin typeface="Gill Sans"/>
              <a:cs typeface="Gill Sans"/>
            </a:endParaRPr>
          </a:p>
        </p:txBody>
      </p:sp>
      <p:sp>
        <p:nvSpPr>
          <p:cNvPr id="18" name="Type = structural or mathematical interpretation of the data">
            <a:extLst>
              <a:ext uri="{FF2B5EF4-FFF2-40B4-BE49-F238E27FC236}">
                <a16:creationId xmlns:a16="http://schemas.microsoft.com/office/drawing/2014/main" id="{A89C48C9-84EA-7043-B70B-023B168B9E1D}"/>
              </a:ext>
            </a:extLst>
          </p:cNvPr>
          <p:cNvSpPr/>
          <p:nvPr/>
        </p:nvSpPr>
        <p:spPr>
          <a:xfrm>
            <a:off x="18812117" y="5553929"/>
            <a:ext cx="5316058" cy="619656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t">
            <a:spAutoFit/>
          </a:bodyPr>
          <a:lstStyle/>
          <a:p>
            <a:pPr algn="l">
              <a:defRPr sz="7200"/>
            </a:pPr>
            <a:r>
              <a:rPr lang="en-US" sz="6000" cap="small" dirty="0">
                <a:solidFill>
                  <a:srgbClr val="FF4013"/>
                </a:solidFill>
                <a:latin typeface="Gill Sans"/>
                <a:cs typeface="Gill Sans"/>
              </a:rPr>
              <a:t>Low Saturation</a:t>
            </a:r>
          </a:p>
          <a:p>
            <a:pPr algn="l">
              <a:defRPr sz="7200"/>
            </a:pPr>
            <a:r>
              <a:rPr lang="en-US" sz="5400" dirty="0">
                <a:latin typeface="Gill Sans"/>
                <a:cs typeface="Gill Sans"/>
                <a:sym typeface="Wingdings" pitchFamily="2" charset="2"/>
              </a:rPr>
              <a:t> Participants reported equal proportions (which is correct)</a:t>
            </a:r>
            <a:endParaRPr lang="en-US" sz="5400" dirty="0">
              <a:latin typeface="Gill Sans"/>
              <a:cs typeface="Gill Sans"/>
            </a:endParaRPr>
          </a:p>
          <a:p>
            <a:pPr algn="l">
              <a:defRPr sz="7200"/>
            </a:pPr>
            <a:endParaRPr lang="en-US" sz="6000" dirty="0">
              <a:latin typeface="Gill Sans"/>
              <a:cs typeface="Gill Sans"/>
            </a:endParaRPr>
          </a:p>
        </p:txBody>
      </p:sp>
    </p:spTree>
    <p:extLst>
      <p:ext uri="{BB962C8B-B14F-4D97-AF65-F5344CB8AC3E}">
        <p14:creationId xmlns:p14="http://schemas.microsoft.com/office/powerpoint/2010/main" val="14852319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a:xfrm>
            <a:off x="23695059" y="12840854"/>
            <a:ext cx="410369" cy="471924"/>
          </a:xfrm>
        </p:spPr>
        <p:txBody>
          <a:bodyPr/>
          <a:lstStyle/>
          <a:p>
            <a:fld id="{D51AAA4D-1FDD-894A-96CB-B59CDC0B32C1}" type="slidenum">
              <a:rPr lang="en-US">
                <a:latin typeface="Gill Sans"/>
                <a:cs typeface="Gill Sans"/>
              </a:rPr>
              <a:pPr/>
              <a:t>28</a:t>
            </a:fld>
            <a:endParaRPr lang="en-US" dirty="0">
              <a:latin typeface="Gill Sans"/>
              <a:cs typeface="Gill Sans"/>
            </a:endParaRPr>
          </a:p>
        </p:txBody>
      </p:sp>
      <p:sp>
        <p:nvSpPr>
          <p:cNvPr id="7" name="Title 2">
            <a:extLst>
              <a:ext uri="{FF2B5EF4-FFF2-40B4-BE49-F238E27FC236}">
                <a16:creationId xmlns:a16="http://schemas.microsoft.com/office/drawing/2014/main" id="{6A3D12F3-588A-A545-BE8E-CF5D2032097C}"/>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rgbClr val="FFFFFF"/>
                </a:solidFill>
                <a:latin typeface="Gill Sans"/>
                <a:cs typeface="Gill Sans"/>
              </a:rPr>
              <a:t>Colors - Beware</a:t>
            </a:r>
          </a:p>
        </p:txBody>
      </p:sp>
      <p:sp>
        <p:nvSpPr>
          <p:cNvPr id="10" name="Text Placeholder 2">
            <a:extLst>
              <a:ext uri="{FF2B5EF4-FFF2-40B4-BE49-F238E27FC236}">
                <a16:creationId xmlns:a16="http://schemas.microsoft.com/office/drawing/2014/main" id="{D975DAD5-AFB6-5947-B36B-E947D7A65A66}"/>
              </a:ext>
            </a:extLst>
          </p:cNvPr>
          <p:cNvSpPr txBox="1">
            <a:spLocks/>
          </p:cNvSpPr>
          <p:nvPr/>
        </p:nvSpPr>
        <p:spPr>
          <a:xfrm>
            <a:off x="1274619" y="3836554"/>
            <a:ext cx="23608146" cy="8609448"/>
          </a:xfrm>
          <a:prstGeom prst="rect">
            <a:avLst/>
          </a:prstGeom>
        </p:spPr>
        <p:txBody>
          <a:bodyPr/>
          <a:lstStyle>
            <a:lvl1pPr marL="1117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1pPr>
            <a:lvl2pPr marL="15621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2pPr>
            <a:lvl3pPr marL="2006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3pPr>
            <a:lvl4pPr marL="24511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4pPr>
            <a:lvl5pPr marL="2895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5pPr>
            <a:lvl6pPr marL="32512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6pPr>
            <a:lvl7pPr marL="36068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7pPr>
            <a:lvl8pPr marL="39624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8pPr>
            <a:lvl9pPr marL="43180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9pPr>
          </a:lstStyle>
          <a:p>
            <a:pPr hangingPunct="1"/>
            <a:r>
              <a:rPr lang="en-US" dirty="0">
                <a:latin typeface="Gill Sans"/>
                <a:cs typeface="Gill Sans"/>
              </a:rPr>
              <a:t>Mark type and size effects how we perceive color</a:t>
            </a:r>
          </a:p>
        </p:txBody>
      </p:sp>
      <p:sp>
        <p:nvSpPr>
          <p:cNvPr id="16" name="Cleveland &amp; McGill, “A Color-Caused Optical Illusion on a Statistical Graph”, 1983">
            <a:extLst>
              <a:ext uri="{FF2B5EF4-FFF2-40B4-BE49-F238E27FC236}">
                <a16:creationId xmlns:a16="http://schemas.microsoft.com/office/drawing/2014/main" id="{3749566D-0503-FE43-8973-4AD6C06C401D}"/>
              </a:ext>
            </a:extLst>
          </p:cNvPr>
          <p:cNvSpPr/>
          <p:nvPr/>
        </p:nvSpPr>
        <p:spPr>
          <a:xfrm>
            <a:off x="0" y="13064857"/>
            <a:ext cx="10178812" cy="564257"/>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algn="r">
              <a:defRPr sz="3000" i="1"/>
            </a:lvl1pPr>
          </a:lstStyle>
          <a:p>
            <a:pPr defTabSz="457200">
              <a:defRPr/>
            </a:pPr>
            <a:r>
              <a:rPr lang="en-US" dirty="0" err="1">
                <a:latin typeface="Helvetica"/>
                <a:cs typeface="Helvetica"/>
                <a:sym typeface="Helvetica"/>
              </a:rPr>
              <a:t>Szafir</a:t>
            </a:r>
            <a:r>
              <a:rPr lang="en-US" dirty="0">
                <a:latin typeface="Helvetica"/>
                <a:cs typeface="Helvetica"/>
                <a:sym typeface="Helvetica"/>
              </a:rPr>
              <a:t>. Modeling Color Differences for Visualization Design</a:t>
            </a:r>
            <a:endParaRPr dirty="0">
              <a:latin typeface="Helvetica"/>
              <a:cs typeface="Helvetica"/>
              <a:sym typeface="Helvetica"/>
            </a:endParaRPr>
          </a:p>
        </p:txBody>
      </p:sp>
      <p:sp>
        <p:nvSpPr>
          <p:cNvPr id="17" name="Type = structural or mathematical interpretation of the data">
            <a:extLst>
              <a:ext uri="{FF2B5EF4-FFF2-40B4-BE49-F238E27FC236}">
                <a16:creationId xmlns:a16="http://schemas.microsoft.com/office/drawing/2014/main" id="{73210D23-1DA7-C840-8032-D569430E5B1B}"/>
              </a:ext>
            </a:extLst>
          </p:cNvPr>
          <p:cNvSpPr/>
          <p:nvPr/>
        </p:nvSpPr>
        <p:spPr>
          <a:xfrm>
            <a:off x="8003600" y="5193367"/>
            <a:ext cx="10830752" cy="102592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t">
            <a:spAutoFit/>
          </a:bodyPr>
          <a:lstStyle/>
          <a:p>
            <a:pPr algn="l">
              <a:defRPr sz="7200"/>
            </a:pPr>
            <a:r>
              <a:rPr lang="en-US" sz="6000" b="1" cap="small" dirty="0">
                <a:latin typeface="Gill Sans"/>
                <a:cs typeface="Gill Sans"/>
              </a:rPr>
              <a:t>How many categories?</a:t>
            </a:r>
            <a:endParaRPr lang="en-US" sz="6000" b="1" dirty="0">
              <a:latin typeface="Gill Sans"/>
              <a:cs typeface="Gill Sans"/>
            </a:endParaRPr>
          </a:p>
        </p:txBody>
      </p:sp>
      <p:pic>
        <p:nvPicPr>
          <p:cNvPr id="4" name="Picture 3" descr="Chart, scatter chart&#10;&#10;Description automatically generated">
            <a:extLst>
              <a:ext uri="{FF2B5EF4-FFF2-40B4-BE49-F238E27FC236}">
                <a16:creationId xmlns:a16="http://schemas.microsoft.com/office/drawing/2014/main" id="{160D4D6A-EFE8-5E42-8F71-1FB73403A8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04499" y="6697612"/>
            <a:ext cx="5999102" cy="4902200"/>
          </a:xfrm>
          <a:prstGeom prst="rect">
            <a:avLst/>
          </a:prstGeom>
        </p:spPr>
      </p:pic>
      <p:pic>
        <p:nvPicPr>
          <p:cNvPr id="6" name="Picture 5" descr="Chart, icon, bubble chart&#10;&#10;Description automatically generated">
            <a:extLst>
              <a:ext uri="{FF2B5EF4-FFF2-40B4-BE49-F238E27FC236}">
                <a16:creationId xmlns:a16="http://schemas.microsoft.com/office/drawing/2014/main" id="{376309E0-1DAF-9449-9376-65CF3DA4C71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17748" y="6392812"/>
            <a:ext cx="6375400" cy="5207000"/>
          </a:xfrm>
          <a:prstGeom prst="rect">
            <a:avLst/>
          </a:prstGeom>
        </p:spPr>
      </p:pic>
      <p:pic>
        <p:nvPicPr>
          <p:cNvPr id="11" name="Picture 10" descr="Chart, histogram&#10;&#10;Description automatically generated">
            <a:extLst>
              <a:ext uri="{FF2B5EF4-FFF2-40B4-BE49-F238E27FC236}">
                <a16:creationId xmlns:a16="http://schemas.microsoft.com/office/drawing/2014/main" id="{F62EA971-2220-B543-B548-CF284159B5F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807296" y="6735712"/>
            <a:ext cx="5676900" cy="4864100"/>
          </a:xfrm>
          <a:prstGeom prst="rect">
            <a:avLst/>
          </a:prstGeom>
        </p:spPr>
      </p:pic>
    </p:spTree>
    <p:extLst>
      <p:ext uri="{BB962C8B-B14F-4D97-AF65-F5344CB8AC3E}">
        <p14:creationId xmlns:p14="http://schemas.microsoft.com/office/powerpoint/2010/main" val="1063099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a:xfrm>
            <a:off x="23695059" y="12840854"/>
            <a:ext cx="410369" cy="471924"/>
          </a:xfrm>
        </p:spPr>
        <p:txBody>
          <a:bodyPr/>
          <a:lstStyle/>
          <a:p>
            <a:fld id="{D51AAA4D-1FDD-894A-96CB-B59CDC0B32C1}" type="slidenum">
              <a:rPr lang="en-US">
                <a:latin typeface="Gill Sans"/>
                <a:cs typeface="Gill Sans"/>
              </a:rPr>
              <a:pPr/>
              <a:t>29</a:t>
            </a:fld>
            <a:endParaRPr lang="en-US" dirty="0">
              <a:latin typeface="Gill Sans"/>
              <a:cs typeface="Gill Sans"/>
            </a:endParaRPr>
          </a:p>
        </p:txBody>
      </p:sp>
      <p:sp>
        <p:nvSpPr>
          <p:cNvPr id="7" name="Title 2">
            <a:extLst>
              <a:ext uri="{FF2B5EF4-FFF2-40B4-BE49-F238E27FC236}">
                <a16:creationId xmlns:a16="http://schemas.microsoft.com/office/drawing/2014/main" id="{6A3D12F3-588A-A545-BE8E-CF5D2032097C}"/>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rgbClr val="FFFFFF"/>
                </a:solidFill>
                <a:latin typeface="Gill Sans"/>
                <a:cs typeface="Gill Sans"/>
              </a:rPr>
              <a:t>Colors - Beware</a:t>
            </a:r>
          </a:p>
        </p:txBody>
      </p:sp>
      <p:pic>
        <p:nvPicPr>
          <p:cNvPr id="12" name="droppedImage.tiff" descr="droppedImage.tiff">
            <a:extLst>
              <a:ext uri="{FF2B5EF4-FFF2-40B4-BE49-F238E27FC236}">
                <a16:creationId xmlns:a16="http://schemas.microsoft.com/office/drawing/2014/main" id="{0B8DE2D2-B7A3-4644-A8FF-0B6BB7EB6AE1}"/>
              </a:ext>
            </a:extLst>
          </p:cNvPr>
          <p:cNvPicPr>
            <a:picLocks noChangeAspect="1"/>
          </p:cNvPicPr>
          <p:nvPr/>
        </p:nvPicPr>
        <p:blipFill>
          <a:blip r:embed="rId3"/>
          <a:stretch>
            <a:fillRect/>
          </a:stretch>
        </p:blipFill>
        <p:spPr>
          <a:xfrm>
            <a:off x="4118383" y="3916794"/>
            <a:ext cx="16658050" cy="6971316"/>
          </a:xfrm>
          <a:prstGeom prst="rect">
            <a:avLst/>
          </a:prstGeom>
          <a:ln w="12700">
            <a:miter lim="400000"/>
          </a:ln>
        </p:spPr>
      </p:pic>
      <p:pic>
        <p:nvPicPr>
          <p:cNvPr id="13" name="droppedImage.tiff" descr="droppedImage.tiff">
            <a:extLst>
              <a:ext uri="{FF2B5EF4-FFF2-40B4-BE49-F238E27FC236}">
                <a16:creationId xmlns:a16="http://schemas.microsoft.com/office/drawing/2014/main" id="{57263B96-AB69-BA4C-AFD8-C216D111B5BA}"/>
              </a:ext>
            </a:extLst>
          </p:cNvPr>
          <p:cNvPicPr>
            <a:picLocks noChangeAspect="1"/>
          </p:cNvPicPr>
          <p:nvPr/>
        </p:nvPicPr>
        <p:blipFill>
          <a:blip r:embed="rId3"/>
          <a:srcRect l="7194" t="37539" r="7125" b="39747"/>
          <a:stretch>
            <a:fillRect/>
          </a:stretch>
        </p:blipFill>
        <p:spPr>
          <a:xfrm>
            <a:off x="5283447" y="6484240"/>
            <a:ext cx="14913374" cy="1654488"/>
          </a:xfrm>
          <a:prstGeom prst="rect">
            <a:avLst/>
          </a:prstGeom>
          <a:ln w="12700">
            <a:miter lim="400000"/>
          </a:ln>
        </p:spPr>
      </p:pic>
      <p:sp>
        <p:nvSpPr>
          <p:cNvPr id="8" name="Alternate Process 7">
            <a:extLst>
              <a:ext uri="{FF2B5EF4-FFF2-40B4-BE49-F238E27FC236}">
                <a16:creationId xmlns:a16="http://schemas.microsoft.com/office/drawing/2014/main" id="{F883024D-25DB-4FA1-5DE1-D168591FCBA4}"/>
              </a:ext>
            </a:extLst>
          </p:cNvPr>
          <p:cNvSpPr/>
          <p:nvPr/>
        </p:nvSpPr>
        <p:spPr>
          <a:xfrm>
            <a:off x="3021499" y="11086405"/>
            <a:ext cx="18871094" cy="2352794"/>
          </a:xfrm>
          <a:prstGeom prst="flowChartAlternateProcess">
            <a:avLst/>
          </a:prstGeom>
        </p:spPr>
        <p:style>
          <a:lnRef idx="2">
            <a:schemeClr val="accent1"/>
          </a:lnRef>
          <a:fillRef idx="1">
            <a:schemeClr val="lt1"/>
          </a:fillRef>
          <a:effectRef idx="0">
            <a:schemeClr val="accent1"/>
          </a:effectRef>
          <a:fontRef idx="minor">
            <a:schemeClr val="dk1"/>
          </a:fontRef>
        </p:style>
        <p:txBody>
          <a:bodyPr rtlCol="0" anchor="ctr"/>
          <a:lstStyle/>
          <a:p>
            <a:pPr defTabSz="914400" hangingPunct="1"/>
            <a:r>
              <a:rPr lang="en-US" kern="1200" dirty="0">
                <a:solidFill>
                  <a:srgbClr val="C00000"/>
                </a:solidFill>
                <a:latin typeface="Futura"/>
                <a:cs typeface="Futura"/>
              </a:rPr>
              <a:t>Is the smaller rectangle a solid color or gradient?</a:t>
            </a:r>
          </a:p>
        </p:txBody>
      </p:sp>
    </p:spTree>
    <p:extLst>
      <p:ext uri="{BB962C8B-B14F-4D97-AF65-F5344CB8AC3E}">
        <p14:creationId xmlns:p14="http://schemas.microsoft.com/office/powerpoint/2010/main" val="28131553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3</a:t>
            </a:fld>
            <a:endParaRPr/>
          </a:p>
        </p:txBody>
      </p:sp>
      <p:sp>
        <p:nvSpPr>
          <p:cNvPr id="4" name="Title 2">
            <a:extLst>
              <a:ext uri="{FF2B5EF4-FFF2-40B4-BE49-F238E27FC236}">
                <a16:creationId xmlns:a16="http://schemas.microsoft.com/office/drawing/2014/main" id="{AD053A11-92AF-FE42-95A4-80D4CAE6FF8C}"/>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Today</a:t>
            </a:r>
          </a:p>
        </p:txBody>
      </p:sp>
      <p:sp>
        <p:nvSpPr>
          <p:cNvPr id="5" name="Text Placeholder 3">
            <a:extLst>
              <a:ext uri="{FF2B5EF4-FFF2-40B4-BE49-F238E27FC236}">
                <a16:creationId xmlns:a16="http://schemas.microsoft.com/office/drawing/2014/main" id="{DF6EE017-5325-9847-AB6F-999D255611B8}"/>
              </a:ext>
            </a:extLst>
          </p:cNvPr>
          <p:cNvSpPr txBox="1">
            <a:spLocks/>
          </p:cNvSpPr>
          <p:nvPr/>
        </p:nvSpPr>
        <p:spPr>
          <a:xfrm>
            <a:off x="1739900" y="3898900"/>
            <a:ext cx="20904200" cy="8547100"/>
          </a:xfrm>
          <a:prstGeom prst="rect">
            <a:avLst/>
          </a:prstGeom>
        </p:spPr>
        <p:txBody>
          <a:bodyPr/>
          <a:lstStyle>
            <a:lvl1pPr marL="1117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1pPr>
            <a:lvl2pPr marL="15621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2pPr>
            <a:lvl3pPr marL="2006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3pPr>
            <a:lvl4pPr marL="24511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4pPr>
            <a:lvl5pPr marL="2895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5pPr>
            <a:lvl6pPr marL="32512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6pPr>
            <a:lvl7pPr marL="36068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7pPr>
            <a:lvl8pPr marL="39624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8pPr>
            <a:lvl9pPr marL="43180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9pPr>
          </a:lstStyle>
          <a:p>
            <a:pPr hangingPunct="1"/>
            <a:r>
              <a:rPr lang="en-US" dirty="0"/>
              <a:t>High-level overview of color </a:t>
            </a:r>
          </a:p>
          <a:p>
            <a:pPr hangingPunct="1"/>
            <a:r>
              <a:rPr lang="en-US" dirty="0"/>
              <a:t>Intro to JavaScript</a:t>
            </a:r>
          </a:p>
        </p:txBody>
      </p:sp>
    </p:spTree>
    <p:extLst>
      <p:ext uri="{BB962C8B-B14F-4D97-AF65-F5344CB8AC3E}">
        <p14:creationId xmlns:p14="http://schemas.microsoft.com/office/powerpoint/2010/main" val="8330170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a:xfrm>
            <a:off x="23695059" y="12840854"/>
            <a:ext cx="410369" cy="471924"/>
          </a:xfrm>
        </p:spPr>
        <p:txBody>
          <a:bodyPr/>
          <a:lstStyle/>
          <a:p>
            <a:fld id="{D51AAA4D-1FDD-894A-96CB-B59CDC0B32C1}" type="slidenum">
              <a:rPr lang="en-US">
                <a:latin typeface="Gill Sans"/>
                <a:cs typeface="Gill Sans"/>
              </a:rPr>
              <a:pPr/>
              <a:t>30</a:t>
            </a:fld>
            <a:endParaRPr lang="en-US" dirty="0">
              <a:latin typeface="Gill Sans"/>
              <a:cs typeface="Gill Sans"/>
            </a:endParaRPr>
          </a:p>
        </p:txBody>
      </p:sp>
      <p:sp>
        <p:nvSpPr>
          <p:cNvPr id="7" name="Title 2">
            <a:extLst>
              <a:ext uri="{FF2B5EF4-FFF2-40B4-BE49-F238E27FC236}">
                <a16:creationId xmlns:a16="http://schemas.microsoft.com/office/drawing/2014/main" id="{6A3D12F3-588A-A545-BE8E-CF5D2032097C}"/>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rgbClr val="FFFFFF"/>
                </a:solidFill>
                <a:latin typeface="Gill Sans"/>
                <a:cs typeface="Gill Sans"/>
              </a:rPr>
              <a:t>Colors - Beware</a:t>
            </a:r>
          </a:p>
        </p:txBody>
      </p:sp>
      <p:sp>
        <p:nvSpPr>
          <p:cNvPr id="10" name="Text Placeholder 2">
            <a:extLst>
              <a:ext uri="{FF2B5EF4-FFF2-40B4-BE49-F238E27FC236}">
                <a16:creationId xmlns:a16="http://schemas.microsoft.com/office/drawing/2014/main" id="{D975DAD5-AFB6-5947-B36B-E947D7A65A66}"/>
              </a:ext>
            </a:extLst>
          </p:cNvPr>
          <p:cNvSpPr txBox="1">
            <a:spLocks/>
          </p:cNvSpPr>
          <p:nvPr/>
        </p:nvSpPr>
        <p:spPr>
          <a:xfrm>
            <a:off x="415638" y="3836554"/>
            <a:ext cx="23277820" cy="8609448"/>
          </a:xfrm>
          <a:prstGeom prst="rect">
            <a:avLst/>
          </a:prstGeom>
        </p:spPr>
        <p:txBody>
          <a:bodyPr/>
          <a:lstStyle>
            <a:lvl1pPr marL="1117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1pPr>
            <a:lvl2pPr marL="15621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2pPr>
            <a:lvl3pPr marL="2006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3pPr>
            <a:lvl4pPr marL="24511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4pPr>
            <a:lvl5pPr marL="2895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5pPr>
            <a:lvl6pPr marL="32512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6pPr>
            <a:lvl7pPr marL="36068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7pPr>
            <a:lvl8pPr marL="39624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8pPr>
            <a:lvl9pPr marL="43180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9pPr>
          </a:lstStyle>
          <a:p>
            <a:pPr hangingPunct="1"/>
            <a:r>
              <a:rPr lang="en-US" sz="6000" cap="small" dirty="0">
                <a:solidFill>
                  <a:srgbClr val="FF4013"/>
                </a:solidFill>
                <a:latin typeface="Gill Sans"/>
                <a:cs typeface="Gill Sans"/>
              </a:rPr>
              <a:t>Simultaneous contrast </a:t>
            </a:r>
            <a:r>
              <a:rPr lang="en-US" dirty="0">
                <a:latin typeface="Gill Sans"/>
                <a:cs typeface="Gill Sans"/>
              </a:rPr>
              <a:t>– using a gradient as a background can distort how we see the foreground </a:t>
            </a:r>
          </a:p>
          <a:p>
            <a:pPr marL="317500" indent="0" hangingPunct="1">
              <a:buNone/>
            </a:pPr>
            <a:r>
              <a:rPr lang="en-US" dirty="0">
                <a:latin typeface="Gill Sans"/>
                <a:cs typeface="Gill Sans"/>
                <a:sym typeface="Wingdings" pitchFamily="2" charset="2"/>
              </a:rPr>
              <a:t>		 Avoid using gradients as backgrounds</a:t>
            </a:r>
            <a:r>
              <a:rPr lang="en-US" dirty="0">
                <a:latin typeface="Gill Sans"/>
                <a:cs typeface="Gill Sans"/>
              </a:rPr>
              <a:t>  </a:t>
            </a:r>
          </a:p>
        </p:txBody>
      </p:sp>
      <p:pic>
        <p:nvPicPr>
          <p:cNvPr id="13" name="droppedImage.tiff" descr="droppedImage.tiff">
            <a:extLst>
              <a:ext uri="{FF2B5EF4-FFF2-40B4-BE49-F238E27FC236}">
                <a16:creationId xmlns:a16="http://schemas.microsoft.com/office/drawing/2014/main" id="{57263B96-AB69-BA4C-AFD8-C216D111B5BA}"/>
              </a:ext>
            </a:extLst>
          </p:cNvPr>
          <p:cNvPicPr>
            <a:picLocks noChangeAspect="1"/>
          </p:cNvPicPr>
          <p:nvPr/>
        </p:nvPicPr>
        <p:blipFill>
          <a:blip r:embed="rId3"/>
          <a:srcRect l="7194" t="37539" r="7125" b="39747"/>
          <a:stretch>
            <a:fillRect/>
          </a:stretch>
        </p:blipFill>
        <p:spPr>
          <a:xfrm>
            <a:off x="5415969" y="8672946"/>
            <a:ext cx="14913374" cy="1654488"/>
          </a:xfrm>
          <a:prstGeom prst="rect">
            <a:avLst/>
          </a:prstGeom>
          <a:ln w="12700">
            <a:miter lim="400000"/>
          </a:ln>
        </p:spPr>
      </p:pic>
    </p:spTree>
    <p:extLst>
      <p:ext uri="{BB962C8B-B14F-4D97-AF65-F5344CB8AC3E}">
        <p14:creationId xmlns:p14="http://schemas.microsoft.com/office/powerpoint/2010/main" val="4302356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a:xfrm>
            <a:off x="23695059" y="12840854"/>
            <a:ext cx="410369" cy="471924"/>
          </a:xfrm>
        </p:spPr>
        <p:txBody>
          <a:bodyPr/>
          <a:lstStyle/>
          <a:p>
            <a:fld id="{D51AAA4D-1FDD-894A-96CB-B59CDC0B32C1}" type="slidenum">
              <a:rPr lang="en-US">
                <a:latin typeface="Gill Sans"/>
                <a:cs typeface="Gill Sans"/>
              </a:rPr>
              <a:pPr/>
              <a:t>31</a:t>
            </a:fld>
            <a:endParaRPr lang="en-US" dirty="0">
              <a:latin typeface="Gill Sans"/>
              <a:cs typeface="Gill Sans"/>
            </a:endParaRPr>
          </a:p>
        </p:txBody>
      </p:sp>
      <p:sp>
        <p:nvSpPr>
          <p:cNvPr id="7" name="Title 2">
            <a:extLst>
              <a:ext uri="{FF2B5EF4-FFF2-40B4-BE49-F238E27FC236}">
                <a16:creationId xmlns:a16="http://schemas.microsoft.com/office/drawing/2014/main" id="{6A3D12F3-588A-A545-BE8E-CF5D2032097C}"/>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rgbClr val="FFFFFF"/>
                </a:solidFill>
                <a:latin typeface="Gill Sans"/>
                <a:cs typeface="Gill Sans"/>
              </a:rPr>
              <a:t>Colors - Beware</a:t>
            </a:r>
          </a:p>
        </p:txBody>
      </p:sp>
      <p:grpSp>
        <p:nvGrpSpPr>
          <p:cNvPr id="6" name="Group">
            <a:extLst>
              <a:ext uri="{FF2B5EF4-FFF2-40B4-BE49-F238E27FC236}">
                <a16:creationId xmlns:a16="http://schemas.microsoft.com/office/drawing/2014/main" id="{D5E157DC-6812-1441-BBA8-EFE34C8A8D8B}"/>
              </a:ext>
            </a:extLst>
          </p:cNvPr>
          <p:cNvGrpSpPr/>
          <p:nvPr/>
        </p:nvGrpSpPr>
        <p:grpSpPr>
          <a:xfrm>
            <a:off x="5569526" y="4009552"/>
            <a:ext cx="13244948" cy="6869980"/>
            <a:chOff x="0" y="0"/>
            <a:chExt cx="20840700" cy="10413999"/>
          </a:xfrm>
        </p:grpSpPr>
        <p:grpSp>
          <p:nvGrpSpPr>
            <p:cNvPr id="8" name="Group">
              <a:extLst>
                <a:ext uri="{FF2B5EF4-FFF2-40B4-BE49-F238E27FC236}">
                  <a16:creationId xmlns:a16="http://schemas.microsoft.com/office/drawing/2014/main" id="{346B2D2E-2526-FF4A-8A6A-DC95AF3251E6}"/>
                </a:ext>
              </a:extLst>
            </p:cNvPr>
            <p:cNvGrpSpPr/>
            <p:nvPr/>
          </p:nvGrpSpPr>
          <p:grpSpPr>
            <a:xfrm>
              <a:off x="0" y="0"/>
              <a:ext cx="20840700" cy="10414000"/>
              <a:chOff x="0" y="0"/>
              <a:chExt cx="20840700" cy="10413999"/>
            </a:xfrm>
          </p:grpSpPr>
          <p:sp>
            <p:nvSpPr>
              <p:cNvPr id="14" name="Rectangle">
                <a:extLst>
                  <a:ext uri="{FF2B5EF4-FFF2-40B4-BE49-F238E27FC236}">
                    <a16:creationId xmlns:a16="http://schemas.microsoft.com/office/drawing/2014/main" id="{EA7818CC-5A2C-F94E-992E-4B30B46789AB}"/>
                  </a:ext>
                </a:extLst>
              </p:cNvPr>
              <p:cNvSpPr/>
              <p:nvPr/>
            </p:nvSpPr>
            <p:spPr>
              <a:xfrm>
                <a:off x="0" y="0"/>
                <a:ext cx="10420350" cy="10414000"/>
              </a:xfrm>
              <a:prstGeom prst="rect">
                <a:avLst/>
              </a:prstGeom>
              <a:solidFill>
                <a:srgbClr val="C6C4C6"/>
              </a:solidFill>
              <a:ln w="12700" cap="flat">
                <a:noFill/>
                <a:miter lim="400000"/>
              </a:ln>
              <a:effectLst/>
            </p:spPr>
            <p:txBody>
              <a:bodyPr wrap="square" lIns="50800" tIns="50800" rIns="50800" bIns="50800" numCol="1" anchor="ctr">
                <a:noAutofit/>
              </a:bodyPr>
              <a:lstStyle/>
              <a:p>
                <a:pPr algn="l" defTabSz="584200">
                  <a:defRPr sz="4000">
                    <a:solidFill>
                      <a:srgbClr val="FFFFFF"/>
                    </a:solidFill>
                    <a:effectLst>
                      <a:outerShdw blurRad="38100" dist="12700" dir="5400000" rotWithShape="0">
                        <a:srgbClr val="000000">
                          <a:alpha val="50000"/>
                        </a:srgbClr>
                      </a:outerShdw>
                    </a:effectLst>
                  </a:defRPr>
                </a:pPr>
                <a:endParaRPr sz="4000">
                  <a:solidFill>
                    <a:srgbClr val="FFFFFF"/>
                  </a:solidFill>
                  <a:effectLst>
                    <a:outerShdw blurRad="38100" dist="12700" dir="5400000" rotWithShape="0">
                      <a:srgbClr val="000000">
                        <a:alpha val="50000"/>
                      </a:srgbClr>
                    </a:outerShdw>
                  </a:effectLst>
                  <a:latin typeface="Helvetica"/>
                  <a:cs typeface="Helvetica"/>
                  <a:sym typeface="Helvetica"/>
                </a:endParaRPr>
              </a:p>
            </p:txBody>
          </p:sp>
          <p:sp>
            <p:nvSpPr>
              <p:cNvPr id="15" name="Rectangle">
                <a:extLst>
                  <a:ext uri="{FF2B5EF4-FFF2-40B4-BE49-F238E27FC236}">
                    <a16:creationId xmlns:a16="http://schemas.microsoft.com/office/drawing/2014/main" id="{023CAF2E-5719-DA4D-B577-8CA3323907F0}"/>
                  </a:ext>
                </a:extLst>
              </p:cNvPr>
              <p:cNvSpPr/>
              <p:nvPr/>
            </p:nvSpPr>
            <p:spPr>
              <a:xfrm>
                <a:off x="10420350" y="0"/>
                <a:ext cx="10420350" cy="10414000"/>
              </a:xfrm>
              <a:prstGeom prst="rect">
                <a:avLst/>
              </a:prstGeom>
              <a:solidFill>
                <a:srgbClr val="636163"/>
              </a:solidFill>
              <a:ln w="12700" cap="flat">
                <a:noFill/>
                <a:miter lim="400000"/>
              </a:ln>
              <a:effectLst/>
            </p:spPr>
            <p:txBody>
              <a:bodyPr wrap="square" lIns="50800" tIns="50800" rIns="50800" bIns="50800" numCol="1" anchor="ctr">
                <a:noAutofit/>
              </a:bodyPr>
              <a:lstStyle/>
              <a:p>
                <a:pPr algn="l" defTabSz="584200">
                  <a:defRPr sz="4000">
                    <a:solidFill>
                      <a:srgbClr val="FFFFFF"/>
                    </a:solidFill>
                    <a:effectLst>
                      <a:outerShdw blurRad="38100" dist="12700" dir="5400000" rotWithShape="0">
                        <a:srgbClr val="000000">
                          <a:alpha val="50000"/>
                        </a:srgbClr>
                      </a:outerShdw>
                    </a:effectLst>
                  </a:defRPr>
                </a:pPr>
                <a:endParaRPr sz="4000">
                  <a:solidFill>
                    <a:srgbClr val="FFFFFF"/>
                  </a:solidFill>
                  <a:effectLst>
                    <a:outerShdw blurRad="38100" dist="12700" dir="5400000" rotWithShape="0">
                      <a:srgbClr val="000000">
                        <a:alpha val="50000"/>
                      </a:srgbClr>
                    </a:outerShdw>
                  </a:effectLst>
                  <a:latin typeface="Helvetica"/>
                  <a:cs typeface="Helvetica"/>
                  <a:sym typeface="Helvetica"/>
                </a:endParaRPr>
              </a:p>
            </p:txBody>
          </p:sp>
        </p:grpSp>
        <p:grpSp>
          <p:nvGrpSpPr>
            <p:cNvPr id="9" name="Group">
              <a:extLst>
                <a:ext uri="{FF2B5EF4-FFF2-40B4-BE49-F238E27FC236}">
                  <a16:creationId xmlns:a16="http://schemas.microsoft.com/office/drawing/2014/main" id="{70BFDD36-722C-BA43-9343-3F8E74FEDC1C}"/>
                </a:ext>
              </a:extLst>
            </p:cNvPr>
            <p:cNvGrpSpPr/>
            <p:nvPr/>
          </p:nvGrpSpPr>
          <p:grpSpPr>
            <a:xfrm>
              <a:off x="3144450" y="2503741"/>
              <a:ext cx="14541502" cy="5410201"/>
              <a:chOff x="0" y="0"/>
              <a:chExt cx="14541501" cy="5410200"/>
            </a:xfrm>
          </p:grpSpPr>
          <p:sp>
            <p:nvSpPr>
              <p:cNvPr id="11" name="Rectangle">
                <a:extLst>
                  <a:ext uri="{FF2B5EF4-FFF2-40B4-BE49-F238E27FC236}">
                    <a16:creationId xmlns:a16="http://schemas.microsoft.com/office/drawing/2014/main" id="{06459065-70DB-0046-BC59-BC64003DF08B}"/>
                  </a:ext>
                </a:extLst>
              </p:cNvPr>
              <p:cNvSpPr/>
              <p:nvPr/>
            </p:nvSpPr>
            <p:spPr>
              <a:xfrm>
                <a:off x="0" y="0"/>
                <a:ext cx="4122357" cy="5410200"/>
              </a:xfrm>
              <a:prstGeom prst="rect">
                <a:avLst/>
              </a:prstGeom>
              <a:solidFill>
                <a:srgbClr val="A5A1A1"/>
              </a:solidFill>
              <a:ln w="12700" cap="flat">
                <a:noFill/>
                <a:miter lim="400000"/>
              </a:ln>
              <a:effectLst/>
            </p:spPr>
            <p:txBody>
              <a:bodyPr wrap="square" lIns="50800" tIns="50800" rIns="50800" bIns="50800" numCol="1" anchor="ctr">
                <a:noAutofit/>
              </a:bodyPr>
              <a:lstStyle/>
              <a:p>
                <a:pPr algn="l" defTabSz="584200">
                  <a:defRPr sz="4000">
                    <a:solidFill>
                      <a:srgbClr val="FFFFFF"/>
                    </a:solidFill>
                    <a:effectLst>
                      <a:outerShdw blurRad="38100" dist="12700" dir="5400000" rotWithShape="0">
                        <a:srgbClr val="000000">
                          <a:alpha val="50000"/>
                        </a:srgbClr>
                      </a:outerShdw>
                    </a:effectLst>
                  </a:defRPr>
                </a:pPr>
                <a:endParaRPr sz="4000">
                  <a:solidFill>
                    <a:srgbClr val="FFFFFF"/>
                  </a:solidFill>
                  <a:effectLst>
                    <a:outerShdw blurRad="38100" dist="12700" dir="5400000" rotWithShape="0">
                      <a:srgbClr val="000000">
                        <a:alpha val="50000"/>
                      </a:srgbClr>
                    </a:outerShdw>
                  </a:effectLst>
                  <a:latin typeface="Helvetica"/>
                  <a:cs typeface="Helvetica"/>
                  <a:sym typeface="Helvetica"/>
                </a:endParaRPr>
              </a:p>
            </p:txBody>
          </p:sp>
          <p:sp>
            <p:nvSpPr>
              <p:cNvPr id="12" name="Rectangle">
                <a:extLst>
                  <a:ext uri="{FF2B5EF4-FFF2-40B4-BE49-F238E27FC236}">
                    <a16:creationId xmlns:a16="http://schemas.microsoft.com/office/drawing/2014/main" id="{EC48C4BF-FDBD-BD46-9393-BAB724A54919}"/>
                  </a:ext>
                </a:extLst>
              </p:cNvPr>
              <p:cNvSpPr/>
              <p:nvPr/>
            </p:nvSpPr>
            <p:spPr>
              <a:xfrm>
                <a:off x="10419144" y="0"/>
                <a:ext cx="4122358" cy="5410200"/>
              </a:xfrm>
              <a:prstGeom prst="rect">
                <a:avLst/>
              </a:prstGeom>
              <a:solidFill>
                <a:srgbClr val="A5A1A1"/>
              </a:solidFill>
              <a:ln w="12700" cap="flat">
                <a:noFill/>
                <a:miter lim="400000"/>
              </a:ln>
              <a:effectLst/>
            </p:spPr>
            <p:txBody>
              <a:bodyPr wrap="square" lIns="50800" tIns="50800" rIns="50800" bIns="50800" numCol="1" anchor="ctr">
                <a:noAutofit/>
              </a:bodyPr>
              <a:lstStyle/>
              <a:p>
                <a:pPr algn="l" defTabSz="584200">
                  <a:defRPr sz="4000">
                    <a:solidFill>
                      <a:srgbClr val="FFFFFF"/>
                    </a:solidFill>
                    <a:effectLst>
                      <a:outerShdw blurRad="38100" dist="12700" dir="5400000" rotWithShape="0">
                        <a:srgbClr val="000000">
                          <a:alpha val="50000"/>
                        </a:srgbClr>
                      </a:outerShdw>
                    </a:effectLst>
                  </a:defRPr>
                </a:pPr>
                <a:endParaRPr sz="4000">
                  <a:solidFill>
                    <a:srgbClr val="FFFFFF"/>
                  </a:solidFill>
                  <a:effectLst>
                    <a:outerShdw blurRad="38100" dist="12700" dir="5400000" rotWithShape="0">
                      <a:srgbClr val="000000">
                        <a:alpha val="50000"/>
                      </a:srgbClr>
                    </a:outerShdw>
                  </a:effectLst>
                  <a:latin typeface="Helvetica"/>
                  <a:cs typeface="Helvetica"/>
                  <a:sym typeface="Helvetica"/>
                </a:endParaRPr>
              </a:p>
            </p:txBody>
          </p:sp>
        </p:grpSp>
      </p:grpSp>
      <p:sp>
        <p:nvSpPr>
          <p:cNvPr id="13" name="Alternate Process 12">
            <a:extLst>
              <a:ext uri="{FF2B5EF4-FFF2-40B4-BE49-F238E27FC236}">
                <a16:creationId xmlns:a16="http://schemas.microsoft.com/office/drawing/2014/main" id="{A20C6C4A-E437-AA62-12A5-06E22626E840}"/>
              </a:ext>
            </a:extLst>
          </p:cNvPr>
          <p:cNvSpPr/>
          <p:nvPr/>
        </p:nvSpPr>
        <p:spPr>
          <a:xfrm>
            <a:off x="1880867" y="11039497"/>
            <a:ext cx="20622266" cy="2352794"/>
          </a:xfrm>
          <a:prstGeom prst="flowChartAlternateProcess">
            <a:avLst/>
          </a:prstGeom>
        </p:spPr>
        <p:style>
          <a:lnRef idx="2">
            <a:schemeClr val="accent1"/>
          </a:lnRef>
          <a:fillRef idx="1">
            <a:schemeClr val="lt1"/>
          </a:fillRef>
          <a:effectRef idx="0">
            <a:schemeClr val="accent1"/>
          </a:effectRef>
          <a:fontRef idx="minor">
            <a:schemeClr val="dk1"/>
          </a:fontRef>
        </p:style>
        <p:txBody>
          <a:bodyPr rtlCol="0" anchor="ctr"/>
          <a:lstStyle/>
          <a:p>
            <a:pPr defTabSz="914400" hangingPunct="1"/>
            <a:r>
              <a:rPr lang="en-US" kern="1200" dirty="0">
                <a:solidFill>
                  <a:srgbClr val="C00000"/>
                </a:solidFill>
                <a:latin typeface="Futura"/>
                <a:cs typeface="Futura"/>
              </a:rPr>
              <a:t>Are the smaller rectangles the same color or different colors?</a:t>
            </a:r>
          </a:p>
        </p:txBody>
      </p:sp>
    </p:spTree>
    <p:extLst>
      <p:ext uri="{BB962C8B-B14F-4D97-AF65-F5344CB8AC3E}">
        <p14:creationId xmlns:p14="http://schemas.microsoft.com/office/powerpoint/2010/main" val="294925930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a:xfrm>
            <a:off x="23695059" y="12840854"/>
            <a:ext cx="410369" cy="471924"/>
          </a:xfrm>
        </p:spPr>
        <p:txBody>
          <a:bodyPr/>
          <a:lstStyle/>
          <a:p>
            <a:fld id="{D51AAA4D-1FDD-894A-96CB-B59CDC0B32C1}" type="slidenum">
              <a:rPr lang="en-US">
                <a:latin typeface="Gill Sans"/>
                <a:cs typeface="Gill Sans"/>
              </a:rPr>
              <a:pPr/>
              <a:t>32</a:t>
            </a:fld>
            <a:endParaRPr lang="en-US" dirty="0">
              <a:latin typeface="Gill Sans"/>
              <a:cs typeface="Gill Sans"/>
            </a:endParaRPr>
          </a:p>
        </p:txBody>
      </p:sp>
      <p:sp>
        <p:nvSpPr>
          <p:cNvPr id="7" name="Title 2">
            <a:extLst>
              <a:ext uri="{FF2B5EF4-FFF2-40B4-BE49-F238E27FC236}">
                <a16:creationId xmlns:a16="http://schemas.microsoft.com/office/drawing/2014/main" id="{6A3D12F3-588A-A545-BE8E-CF5D2032097C}"/>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rgbClr val="FFFFFF"/>
                </a:solidFill>
                <a:latin typeface="Gill Sans"/>
                <a:cs typeface="Gill Sans"/>
              </a:rPr>
              <a:t>Colors - Beware</a:t>
            </a:r>
          </a:p>
        </p:txBody>
      </p:sp>
      <p:sp>
        <p:nvSpPr>
          <p:cNvPr id="10" name="Text Placeholder 2">
            <a:extLst>
              <a:ext uri="{FF2B5EF4-FFF2-40B4-BE49-F238E27FC236}">
                <a16:creationId xmlns:a16="http://schemas.microsoft.com/office/drawing/2014/main" id="{D975DAD5-AFB6-5947-B36B-E947D7A65A66}"/>
              </a:ext>
            </a:extLst>
          </p:cNvPr>
          <p:cNvSpPr txBox="1">
            <a:spLocks/>
          </p:cNvSpPr>
          <p:nvPr/>
        </p:nvSpPr>
        <p:spPr>
          <a:xfrm>
            <a:off x="415638" y="3836554"/>
            <a:ext cx="23277820" cy="8609448"/>
          </a:xfrm>
          <a:prstGeom prst="rect">
            <a:avLst/>
          </a:prstGeom>
        </p:spPr>
        <p:txBody>
          <a:bodyPr/>
          <a:lstStyle>
            <a:lvl1pPr marL="1117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1pPr>
            <a:lvl2pPr marL="15621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2pPr>
            <a:lvl3pPr marL="2006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3pPr>
            <a:lvl4pPr marL="24511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4pPr>
            <a:lvl5pPr marL="2895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5pPr>
            <a:lvl6pPr marL="32512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6pPr>
            <a:lvl7pPr marL="36068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7pPr>
            <a:lvl8pPr marL="39624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8pPr>
            <a:lvl9pPr marL="43180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9pPr>
          </a:lstStyle>
          <a:p>
            <a:pPr hangingPunct="1"/>
            <a:r>
              <a:rPr lang="en-US" sz="6000" cap="small" dirty="0">
                <a:solidFill>
                  <a:srgbClr val="FF4013"/>
                </a:solidFill>
                <a:latin typeface="Gill Sans"/>
                <a:cs typeface="Gill Sans"/>
              </a:rPr>
              <a:t>Simultaneous contrast </a:t>
            </a:r>
            <a:r>
              <a:rPr lang="en-US" dirty="0">
                <a:latin typeface="Gill Sans"/>
                <a:cs typeface="Gill Sans"/>
              </a:rPr>
              <a:t>– solid backgrounds can distort how we see foreground shapes</a:t>
            </a:r>
          </a:p>
          <a:p>
            <a:pPr marL="317500" indent="0" hangingPunct="1">
              <a:buNone/>
            </a:pPr>
            <a:endParaRPr lang="en-US" dirty="0">
              <a:latin typeface="Gill Sans"/>
              <a:cs typeface="Gill Sans"/>
            </a:endParaRPr>
          </a:p>
        </p:txBody>
      </p:sp>
      <p:sp>
        <p:nvSpPr>
          <p:cNvPr id="18" name="Rectangle">
            <a:extLst>
              <a:ext uri="{FF2B5EF4-FFF2-40B4-BE49-F238E27FC236}">
                <a16:creationId xmlns:a16="http://schemas.microsoft.com/office/drawing/2014/main" id="{CD89D1A2-D5BB-5147-8FBE-F38E7D13B425}"/>
              </a:ext>
            </a:extLst>
          </p:cNvPr>
          <p:cNvSpPr/>
          <p:nvPr/>
        </p:nvSpPr>
        <p:spPr>
          <a:xfrm>
            <a:off x="7567929" y="7622560"/>
            <a:ext cx="2619894" cy="3569040"/>
          </a:xfrm>
          <a:prstGeom prst="rect">
            <a:avLst/>
          </a:prstGeom>
          <a:solidFill>
            <a:srgbClr val="A5A1A1"/>
          </a:solidFill>
          <a:ln w="12700" cap="flat">
            <a:noFill/>
            <a:miter lim="400000"/>
          </a:ln>
          <a:effectLst/>
        </p:spPr>
        <p:txBody>
          <a:bodyPr wrap="square" lIns="50800" tIns="50800" rIns="50800" bIns="50800" numCol="1" anchor="ctr">
            <a:noAutofit/>
          </a:bodyPr>
          <a:lstStyle/>
          <a:p>
            <a:pPr algn="l" defTabSz="584200">
              <a:defRPr sz="4000">
                <a:solidFill>
                  <a:srgbClr val="FFFFFF"/>
                </a:solidFill>
                <a:effectLst>
                  <a:outerShdw blurRad="38100" dist="12700" dir="5400000" rotWithShape="0">
                    <a:srgbClr val="000000">
                      <a:alpha val="50000"/>
                    </a:srgbClr>
                  </a:outerShdw>
                </a:effectLst>
              </a:defRPr>
            </a:pPr>
            <a:endParaRPr sz="4000">
              <a:solidFill>
                <a:srgbClr val="FFFFFF"/>
              </a:solidFill>
              <a:effectLst>
                <a:outerShdw blurRad="38100" dist="12700" dir="5400000" rotWithShape="0">
                  <a:srgbClr val="000000">
                    <a:alpha val="50000"/>
                  </a:srgbClr>
                </a:outerShdw>
              </a:effectLst>
              <a:latin typeface="Helvetica"/>
              <a:cs typeface="Helvetica"/>
              <a:sym typeface="Helvetica"/>
            </a:endParaRPr>
          </a:p>
        </p:txBody>
      </p:sp>
      <p:sp>
        <p:nvSpPr>
          <p:cNvPr id="19" name="Rectangle">
            <a:extLst>
              <a:ext uri="{FF2B5EF4-FFF2-40B4-BE49-F238E27FC236}">
                <a16:creationId xmlns:a16="http://schemas.microsoft.com/office/drawing/2014/main" id="{675DB71C-1311-7547-ACB2-9F4DF72681B7}"/>
              </a:ext>
            </a:extLst>
          </p:cNvPr>
          <p:cNvSpPr/>
          <p:nvPr/>
        </p:nvSpPr>
        <p:spPr>
          <a:xfrm>
            <a:off x="14189635" y="7622560"/>
            <a:ext cx="2619894" cy="3569040"/>
          </a:xfrm>
          <a:prstGeom prst="rect">
            <a:avLst/>
          </a:prstGeom>
          <a:solidFill>
            <a:srgbClr val="A5A1A1"/>
          </a:solidFill>
          <a:ln w="12700" cap="flat">
            <a:noFill/>
            <a:miter lim="400000"/>
          </a:ln>
          <a:effectLst/>
        </p:spPr>
        <p:txBody>
          <a:bodyPr wrap="square" lIns="50800" tIns="50800" rIns="50800" bIns="50800" numCol="1" anchor="ctr">
            <a:noAutofit/>
          </a:bodyPr>
          <a:lstStyle/>
          <a:p>
            <a:pPr algn="l" defTabSz="584200">
              <a:defRPr sz="4000">
                <a:solidFill>
                  <a:srgbClr val="FFFFFF"/>
                </a:solidFill>
                <a:effectLst>
                  <a:outerShdw blurRad="38100" dist="12700" dir="5400000" rotWithShape="0">
                    <a:srgbClr val="000000">
                      <a:alpha val="50000"/>
                    </a:srgbClr>
                  </a:outerShdw>
                </a:effectLst>
              </a:defRPr>
            </a:pPr>
            <a:endParaRPr sz="4000">
              <a:solidFill>
                <a:srgbClr val="FFFFFF"/>
              </a:solidFill>
              <a:effectLst>
                <a:outerShdw blurRad="38100" dist="12700" dir="5400000" rotWithShape="0">
                  <a:srgbClr val="000000">
                    <a:alpha val="50000"/>
                  </a:srgbClr>
                </a:outerShdw>
              </a:effectLst>
              <a:latin typeface="Helvetica"/>
              <a:cs typeface="Helvetica"/>
              <a:sym typeface="Helvetica"/>
            </a:endParaRPr>
          </a:p>
        </p:txBody>
      </p:sp>
    </p:spTree>
    <p:extLst>
      <p:ext uri="{BB962C8B-B14F-4D97-AF65-F5344CB8AC3E}">
        <p14:creationId xmlns:p14="http://schemas.microsoft.com/office/powerpoint/2010/main" val="395308918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a:xfrm>
            <a:off x="23695059" y="12840854"/>
            <a:ext cx="410369" cy="471924"/>
          </a:xfrm>
        </p:spPr>
        <p:txBody>
          <a:bodyPr/>
          <a:lstStyle/>
          <a:p>
            <a:fld id="{D51AAA4D-1FDD-894A-96CB-B59CDC0B32C1}" type="slidenum">
              <a:rPr lang="en-US">
                <a:latin typeface="Gill Sans"/>
                <a:cs typeface="Gill Sans"/>
              </a:rPr>
              <a:pPr/>
              <a:t>33</a:t>
            </a:fld>
            <a:endParaRPr lang="en-US" dirty="0">
              <a:latin typeface="Gill Sans"/>
              <a:cs typeface="Gill Sans"/>
            </a:endParaRPr>
          </a:p>
        </p:txBody>
      </p:sp>
      <p:sp>
        <p:nvSpPr>
          <p:cNvPr id="7" name="Title 2">
            <a:extLst>
              <a:ext uri="{FF2B5EF4-FFF2-40B4-BE49-F238E27FC236}">
                <a16:creationId xmlns:a16="http://schemas.microsoft.com/office/drawing/2014/main" id="{6A3D12F3-588A-A545-BE8E-CF5D2032097C}"/>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rgbClr val="FFFFFF"/>
                </a:solidFill>
                <a:latin typeface="Gill Sans"/>
                <a:cs typeface="Gill Sans"/>
              </a:rPr>
              <a:t>Colors - Beware</a:t>
            </a:r>
          </a:p>
        </p:txBody>
      </p:sp>
      <p:sp>
        <p:nvSpPr>
          <p:cNvPr id="10" name="Text Placeholder 2">
            <a:extLst>
              <a:ext uri="{FF2B5EF4-FFF2-40B4-BE49-F238E27FC236}">
                <a16:creationId xmlns:a16="http://schemas.microsoft.com/office/drawing/2014/main" id="{D975DAD5-AFB6-5947-B36B-E947D7A65A66}"/>
              </a:ext>
            </a:extLst>
          </p:cNvPr>
          <p:cNvSpPr txBox="1">
            <a:spLocks/>
          </p:cNvSpPr>
          <p:nvPr/>
        </p:nvSpPr>
        <p:spPr>
          <a:xfrm>
            <a:off x="415638" y="3836554"/>
            <a:ext cx="23277820" cy="8609448"/>
          </a:xfrm>
          <a:prstGeom prst="rect">
            <a:avLst/>
          </a:prstGeom>
        </p:spPr>
        <p:txBody>
          <a:bodyPr/>
          <a:lstStyle>
            <a:lvl1pPr marL="1117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1pPr>
            <a:lvl2pPr marL="15621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2pPr>
            <a:lvl3pPr marL="2006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3pPr>
            <a:lvl4pPr marL="24511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4pPr>
            <a:lvl5pPr marL="2895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5pPr>
            <a:lvl6pPr marL="32512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6pPr>
            <a:lvl7pPr marL="36068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7pPr>
            <a:lvl8pPr marL="39624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8pPr>
            <a:lvl9pPr marL="43180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9pPr>
          </a:lstStyle>
          <a:p>
            <a:pPr hangingPunct="1"/>
            <a:r>
              <a:rPr lang="en-US" sz="6000" cap="small" dirty="0">
                <a:solidFill>
                  <a:srgbClr val="FF4013"/>
                </a:solidFill>
                <a:latin typeface="Gill Sans"/>
                <a:cs typeface="Gill Sans"/>
              </a:rPr>
              <a:t>Simultaneous contrast </a:t>
            </a:r>
            <a:r>
              <a:rPr lang="en-US" dirty="0">
                <a:latin typeface="Gill Sans"/>
                <a:cs typeface="Gill Sans"/>
              </a:rPr>
              <a:t>– solid backgrounds can distort how we see foreground shapes</a:t>
            </a:r>
          </a:p>
          <a:p>
            <a:pPr marL="317500" indent="0" hangingPunct="1">
              <a:buNone/>
            </a:pPr>
            <a:endParaRPr lang="en-US" dirty="0">
              <a:latin typeface="Gill Sans"/>
              <a:cs typeface="Gill Sans"/>
            </a:endParaRPr>
          </a:p>
        </p:txBody>
      </p:sp>
      <p:grpSp>
        <p:nvGrpSpPr>
          <p:cNvPr id="6" name="Group">
            <a:extLst>
              <a:ext uri="{FF2B5EF4-FFF2-40B4-BE49-F238E27FC236}">
                <a16:creationId xmlns:a16="http://schemas.microsoft.com/office/drawing/2014/main" id="{D5E157DC-6812-1441-BBA8-EFE34C8A8D8B}"/>
              </a:ext>
            </a:extLst>
          </p:cNvPr>
          <p:cNvGrpSpPr/>
          <p:nvPr/>
        </p:nvGrpSpPr>
        <p:grpSpPr>
          <a:xfrm>
            <a:off x="5569526" y="5970874"/>
            <a:ext cx="13244948" cy="6869980"/>
            <a:chOff x="0" y="0"/>
            <a:chExt cx="20840700" cy="10414000"/>
          </a:xfrm>
        </p:grpSpPr>
        <p:grpSp>
          <p:nvGrpSpPr>
            <p:cNvPr id="8" name="Group">
              <a:extLst>
                <a:ext uri="{FF2B5EF4-FFF2-40B4-BE49-F238E27FC236}">
                  <a16:creationId xmlns:a16="http://schemas.microsoft.com/office/drawing/2014/main" id="{346B2D2E-2526-FF4A-8A6A-DC95AF3251E6}"/>
                </a:ext>
              </a:extLst>
            </p:cNvPr>
            <p:cNvGrpSpPr/>
            <p:nvPr/>
          </p:nvGrpSpPr>
          <p:grpSpPr>
            <a:xfrm>
              <a:off x="0" y="0"/>
              <a:ext cx="20840700" cy="10414000"/>
              <a:chOff x="0" y="0"/>
              <a:chExt cx="20840700" cy="10413999"/>
            </a:xfrm>
          </p:grpSpPr>
          <p:sp>
            <p:nvSpPr>
              <p:cNvPr id="14" name="Rectangle">
                <a:extLst>
                  <a:ext uri="{FF2B5EF4-FFF2-40B4-BE49-F238E27FC236}">
                    <a16:creationId xmlns:a16="http://schemas.microsoft.com/office/drawing/2014/main" id="{EA7818CC-5A2C-F94E-992E-4B30B46789AB}"/>
                  </a:ext>
                </a:extLst>
              </p:cNvPr>
              <p:cNvSpPr/>
              <p:nvPr/>
            </p:nvSpPr>
            <p:spPr>
              <a:xfrm>
                <a:off x="0" y="0"/>
                <a:ext cx="10420350" cy="10414000"/>
              </a:xfrm>
              <a:prstGeom prst="rect">
                <a:avLst/>
              </a:prstGeom>
              <a:solidFill>
                <a:srgbClr val="C6C4C6"/>
              </a:solidFill>
              <a:ln w="12700" cap="flat">
                <a:noFill/>
                <a:miter lim="400000"/>
              </a:ln>
              <a:effectLst/>
            </p:spPr>
            <p:txBody>
              <a:bodyPr wrap="square" lIns="50800" tIns="50800" rIns="50800" bIns="50800" numCol="1" anchor="ctr">
                <a:noAutofit/>
              </a:bodyPr>
              <a:lstStyle/>
              <a:p>
                <a:pPr algn="l" defTabSz="584200">
                  <a:defRPr sz="4000">
                    <a:solidFill>
                      <a:srgbClr val="FFFFFF"/>
                    </a:solidFill>
                    <a:effectLst>
                      <a:outerShdw blurRad="38100" dist="12700" dir="5400000" rotWithShape="0">
                        <a:srgbClr val="000000">
                          <a:alpha val="50000"/>
                        </a:srgbClr>
                      </a:outerShdw>
                    </a:effectLst>
                  </a:defRPr>
                </a:pPr>
                <a:endParaRPr sz="4000">
                  <a:solidFill>
                    <a:srgbClr val="FFFFFF"/>
                  </a:solidFill>
                  <a:effectLst>
                    <a:outerShdw blurRad="38100" dist="12700" dir="5400000" rotWithShape="0">
                      <a:srgbClr val="000000">
                        <a:alpha val="50000"/>
                      </a:srgbClr>
                    </a:outerShdw>
                  </a:effectLst>
                  <a:latin typeface="Helvetica"/>
                  <a:cs typeface="Helvetica"/>
                  <a:sym typeface="Helvetica"/>
                </a:endParaRPr>
              </a:p>
            </p:txBody>
          </p:sp>
          <p:sp>
            <p:nvSpPr>
              <p:cNvPr id="15" name="Rectangle">
                <a:extLst>
                  <a:ext uri="{FF2B5EF4-FFF2-40B4-BE49-F238E27FC236}">
                    <a16:creationId xmlns:a16="http://schemas.microsoft.com/office/drawing/2014/main" id="{023CAF2E-5719-DA4D-B577-8CA3323907F0}"/>
                  </a:ext>
                </a:extLst>
              </p:cNvPr>
              <p:cNvSpPr/>
              <p:nvPr/>
            </p:nvSpPr>
            <p:spPr>
              <a:xfrm>
                <a:off x="10420350" y="0"/>
                <a:ext cx="10420350" cy="10414000"/>
              </a:xfrm>
              <a:prstGeom prst="rect">
                <a:avLst/>
              </a:prstGeom>
              <a:solidFill>
                <a:srgbClr val="636163"/>
              </a:solidFill>
              <a:ln w="12700" cap="flat">
                <a:noFill/>
                <a:miter lim="400000"/>
              </a:ln>
              <a:effectLst/>
            </p:spPr>
            <p:txBody>
              <a:bodyPr wrap="square" lIns="50800" tIns="50800" rIns="50800" bIns="50800" numCol="1" anchor="ctr">
                <a:noAutofit/>
              </a:bodyPr>
              <a:lstStyle/>
              <a:p>
                <a:pPr algn="l" defTabSz="584200">
                  <a:defRPr sz="4000">
                    <a:solidFill>
                      <a:srgbClr val="FFFFFF"/>
                    </a:solidFill>
                    <a:effectLst>
                      <a:outerShdw blurRad="38100" dist="12700" dir="5400000" rotWithShape="0">
                        <a:srgbClr val="000000">
                          <a:alpha val="50000"/>
                        </a:srgbClr>
                      </a:outerShdw>
                    </a:effectLst>
                  </a:defRPr>
                </a:pPr>
                <a:endParaRPr sz="4000">
                  <a:solidFill>
                    <a:srgbClr val="FFFFFF"/>
                  </a:solidFill>
                  <a:effectLst>
                    <a:outerShdw blurRad="38100" dist="12700" dir="5400000" rotWithShape="0">
                      <a:srgbClr val="000000">
                        <a:alpha val="50000"/>
                      </a:srgbClr>
                    </a:outerShdw>
                  </a:effectLst>
                  <a:latin typeface="Helvetica"/>
                  <a:cs typeface="Helvetica"/>
                  <a:sym typeface="Helvetica"/>
                </a:endParaRPr>
              </a:p>
            </p:txBody>
          </p:sp>
        </p:grpSp>
        <p:grpSp>
          <p:nvGrpSpPr>
            <p:cNvPr id="9" name="Group">
              <a:extLst>
                <a:ext uri="{FF2B5EF4-FFF2-40B4-BE49-F238E27FC236}">
                  <a16:creationId xmlns:a16="http://schemas.microsoft.com/office/drawing/2014/main" id="{70BFDD36-722C-BA43-9343-3F8E74FEDC1C}"/>
                </a:ext>
              </a:extLst>
            </p:cNvPr>
            <p:cNvGrpSpPr/>
            <p:nvPr/>
          </p:nvGrpSpPr>
          <p:grpSpPr>
            <a:xfrm>
              <a:off x="6309500" y="2501897"/>
              <a:ext cx="8244716" cy="5410201"/>
              <a:chOff x="3165050" y="-1844"/>
              <a:chExt cx="8244715" cy="5410200"/>
            </a:xfrm>
          </p:grpSpPr>
          <p:sp>
            <p:nvSpPr>
              <p:cNvPr id="11" name="Rectangle">
                <a:extLst>
                  <a:ext uri="{FF2B5EF4-FFF2-40B4-BE49-F238E27FC236}">
                    <a16:creationId xmlns:a16="http://schemas.microsoft.com/office/drawing/2014/main" id="{06459065-70DB-0046-BC59-BC64003DF08B}"/>
                  </a:ext>
                </a:extLst>
              </p:cNvPr>
              <p:cNvSpPr/>
              <p:nvPr/>
            </p:nvSpPr>
            <p:spPr>
              <a:xfrm>
                <a:off x="3165050" y="-1844"/>
                <a:ext cx="4122357" cy="5410200"/>
              </a:xfrm>
              <a:prstGeom prst="rect">
                <a:avLst/>
              </a:prstGeom>
              <a:solidFill>
                <a:srgbClr val="A5A1A1"/>
              </a:solidFill>
              <a:ln w="12700" cap="flat">
                <a:noFill/>
                <a:miter lim="400000"/>
              </a:ln>
              <a:effectLst/>
            </p:spPr>
            <p:txBody>
              <a:bodyPr wrap="square" lIns="50800" tIns="50800" rIns="50800" bIns="50800" numCol="1" anchor="ctr">
                <a:noAutofit/>
              </a:bodyPr>
              <a:lstStyle/>
              <a:p>
                <a:pPr algn="l" defTabSz="584200">
                  <a:defRPr sz="4000">
                    <a:solidFill>
                      <a:srgbClr val="FFFFFF"/>
                    </a:solidFill>
                    <a:effectLst>
                      <a:outerShdw blurRad="38100" dist="12700" dir="5400000" rotWithShape="0">
                        <a:srgbClr val="000000">
                          <a:alpha val="50000"/>
                        </a:srgbClr>
                      </a:outerShdw>
                    </a:effectLst>
                  </a:defRPr>
                </a:pPr>
                <a:endParaRPr sz="4000">
                  <a:solidFill>
                    <a:srgbClr val="FFFFFF"/>
                  </a:solidFill>
                  <a:effectLst>
                    <a:outerShdw blurRad="38100" dist="12700" dir="5400000" rotWithShape="0">
                      <a:srgbClr val="000000">
                        <a:alpha val="50000"/>
                      </a:srgbClr>
                    </a:outerShdw>
                  </a:effectLst>
                  <a:latin typeface="Helvetica"/>
                  <a:cs typeface="Helvetica"/>
                  <a:sym typeface="Helvetica"/>
                </a:endParaRPr>
              </a:p>
            </p:txBody>
          </p:sp>
          <p:sp>
            <p:nvSpPr>
              <p:cNvPr id="12" name="Rectangle">
                <a:extLst>
                  <a:ext uri="{FF2B5EF4-FFF2-40B4-BE49-F238E27FC236}">
                    <a16:creationId xmlns:a16="http://schemas.microsoft.com/office/drawing/2014/main" id="{EC48C4BF-FDBD-BD46-9393-BAB724A54919}"/>
                  </a:ext>
                </a:extLst>
              </p:cNvPr>
              <p:cNvSpPr/>
              <p:nvPr/>
            </p:nvSpPr>
            <p:spPr>
              <a:xfrm>
                <a:off x="7287406" y="-1844"/>
                <a:ext cx="4122359" cy="5410200"/>
              </a:xfrm>
              <a:prstGeom prst="rect">
                <a:avLst/>
              </a:prstGeom>
              <a:solidFill>
                <a:srgbClr val="A5A1A1"/>
              </a:solidFill>
              <a:ln w="12700" cap="flat">
                <a:noFill/>
                <a:miter lim="400000"/>
              </a:ln>
              <a:effectLst/>
            </p:spPr>
            <p:txBody>
              <a:bodyPr wrap="square" lIns="50800" tIns="50800" rIns="50800" bIns="50800" numCol="1" anchor="ctr">
                <a:noAutofit/>
              </a:bodyPr>
              <a:lstStyle/>
              <a:p>
                <a:pPr algn="l" defTabSz="584200">
                  <a:defRPr sz="4000">
                    <a:solidFill>
                      <a:srgbClr val="FFFFFF"/>
                    </a:solidFill>
                    <a:effectLst>
                      <a:outerShdw blurRad="38100" dist="12700" dir="5400000" rotWithShape="0">
                        <a:srgbClr val="000000">
                          <a:alpha val="50000"/>
                        </a:srgbClr>
                      </a:outerShdw>
                    </a:effectLst>
                  </a:defRPr>
                </a:pPr>
                <a:endParaRPr sz="4000">
                  <a:solidFill>
                    <a:srgbClr val="FFFFFF"/>
                  </a:solidFill>
                  <a:effectLst>
                    <a:outerShdw blurRad="38100" dist="12700" dir="5400000" rotWithShape="0">
                      <a:srgbClr val="000000">
                        <a:alpha val="50000"/>
                      </a:srgbClr>
                    </a:outerShdw>
                  </a:effectLst>
                  <a:latin typeface="Helvetica"/>
                  <a:cs typeface="Helvetica"/>
                  <a:sym typeface="Helvetica"/>
                </a:endParaRPr>
              </a:p>
            </p:txBody>
          </p:sp>
        </p:grpSp>
      </p:grpSp>
    </p:spTree>
    <p:extLst>
      <p:ext uri="{BB962C8B-B14F-4D97-AF65-F5344CB8AC3E}">
        <p14:creationId xmlns:p14="http://schemas.microsoft.com/office/powerpoint/2010/main" val="67495076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a:xfrm>
            <a:off x="23695059" y="12840854"/>
            <a:ext cx="410369" cy="471924"/>
          </a:xfrm>
        </p:spPr>
        <p:txBody>
          <a:bodyPr/>
          <a:lstStyle/>
          <a:p>
            <a:fld id="{D51AAA4D-1FDD-894A-96CB-B59CDC0B32C1}" type="slidenum">
              <a:rPr lang="en-US">
                <a:latin typeface="Gill Sans"/>
                <a:cs typeface="Gill Sans"/>
              </a:rPr>
              <a:pPr/>
              <a:t>34</a:t>
            </a:fld>
            <a:endParaRPr lang="en-US" dirty="0">
              <a:latin typeface="Gill Sans"/>
              <a:cs typeface="Gill Sans"/>
            </a:endParaRPr>
          </a:p>
        </p:txBody>
      </p:sp>
      <p:sp>
        <p:nvSpPr>
          <p:cNvPr id="7" name="Title 2">
            <a:extLst>
              <a:ext uri="{FF2B5EF4-FFF2-40B4-BE49-F238E27FC236}">
                <a16:creationId xmlns:a16="http://schemas.microsoft.com/office/drawing/2014/main" id="{6A3D12F3-588A-A545-BE8E-CF5D2032097C}"/>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rgbClr val="FFFFFF"/>
                </a:solidFill>
                <a:latin typeface="Gill Sans"/>
                <a:cs typeface="Gill Sans"/>
              </a:rPr>
              <a:t>Colors - Beware</a:t>
            </a:r>
          </a:p>
        </p:txBody>
      </p:sp>
      <p:grpSp>
        <p:nvGrpSpPr>
          <p:cNvPr id="13" name="Group">
            <a:extLst>
              <a:ext uri="{FF2B5EF4-FFF2-40B4-BE49-F238E27FC236}">
                <a16:creationId xmlns:a16="http://schemas.microsoft.com/office/drawing/2014/main" id="{CFA73DB6-01BE-2E41-8DDB-DAE2A8B1E761}"/>
              </a:ext>
            </a:extLst>
          </p:cNvPr>
          <p:cNvGrpSpPr/>
          <p:nvPr/>
        </p:nvGrpSpPr>
        <p:grpSpPr>
          <a:xfrm>
            <a:off x="5682672" y="3897433"/>
            <a:ext cx="13018656" cy="6876082"/>
            <a:chOff x="0" y="0"/>
            <a:chExt cx="20840700" cy="10413999"/>
          </a:xfrm>
        </p:grpSpPr>
        <p:grpSp>
          <p:nvGrpSpPr>
            <p:cNvPr id="16" name="Group">
              <a:extLst>
                <a:ext uri="{FF2B5EF4-FFF2-40B4-BE49-F238E27FC236}">
                  <a16:creationId xmlns:a16="http://schemas.microsoft.com/office/drawing/2014/main" id="{2FBAB710-AB42-E54E-8885-98F4D18A7BC8}"/>
                </a:ext>
              </a:extLst>
            </p:cNvPr>
            <p:cNvGrpSpPr/>
            <p:nvPr/>
          </p:nvGrpSpPr>
          <p:grpSpPr>
            <a:xfrm>
              <a:off x="0" y="0"/>
              <a:ext cx="20840700" cy="10414000"/>
              <a:chOff x="0" y="0"/>
              <a:chExt cx="20840700" cy="10413999"/>
            </a:xfrm>
          </p:grpSpPr>
          <p:sp>
            <p:nvSpPr>
              <p:cNvPr id="20" name="Rectangle">
                <a:extLst>
                  <a:ext uri="{FF2B5EF4-FFF2-40B4-BE49-F238E27FC236}">
                    <a16:creationId xmlns:a16="http://schemas.microsoft.com/office/drawing/2014/main" id="{5C6CEB85-CB91-404B-A41F-BDB44C3FE8E1}"/>
                  </a:ext>
                </a:extLst>
              </p:cNvPr>
              <p:cNvSpPr/>
              <p:nvPr/>
            </p:nvSpPr>
            <p:spPr>
              <a:xfrm>
                <a:off x="0" y="0"/>
                <a:ext cx="10420350" cy="10414000"/>
              </a:xfrm>
              <a:prstGeom prst="rect">
                <a:avLst/>
              </a:prstGeom>
              <a:solidFill>
                <a:srgbClr val="F4F000"/>
              </a:solidFill>
              <a:ln w="12700" cap="flat">
                <a:noFill/>
                <a:miter lim="400000"/>
              </a:ln>
              <a:effectLst/>
            </p:spPr>
            <p:txBody>
              <a:bodyPr wrap="square" lIns="50800" tIns="50800" rIns="50800" bIns="50800" numCol="1" anchor="ctr">
                <a:noAutofit/>
              </a:bodyPr>
              <a:lstStyle/>
              <a:p>
                <a:pPr algn="l" defTabSz="584200">
                  <a:defRPr sz="4000">
                    <a:solidFill>
                      <a:srgbClr val="FFFFFF"/>
                    </a:solidFill>
                    <a:effectLst>
                      <a:outerShdw blurRad="38100" dist="12700" dir="5400000" rotWithShape="0">
                        <a:srgbClr val="000000">
                          <a:alpha val="50000"/>
                        </a:srgbClr>
                      </a:outerShdw>
                    </a:effectLst>
                  </a:defRPr>
                </a:pPr>
                <a:endParaRPr sz="4000">
                  <a:solidFill>
                    <a:srgbClr val="FFFFFF"/>
                  </a:solidFill>
                  <a:effectLst>
                    <a:outerShdw blurRad="38100" dist="12700" dir="5400000" rotWithShape="0">
                      <a:srgbClr val="000000">
                        <a:alpha val="50000"/>
                      </a:srgbClr>
                    </a:outerShdw>
                  </a:effectLst>
                  <a:latin typeface="Helvetica"/>
                  <a:cs typeface="Helvetica"/>
                  <a:sym typeface="Helvetica"/>
                </a:endParaRPr>
              </a:p>
            </p:txBody>
          </p:sp>
          <p:sp>
            <p:nvSpPr>
              <p:cNvPr id="21" name="Rectangle">
                <a:extLst>
                  <a:ext uri="{FF2B5EF4-FFF2-40B4-BE49-F238E27FC236}">
                    <a16:creationId xmlns:a16="http://schemas.microsoft.com/office/drawing/2014/main" id="{D2E65BE4-4A8D-2B44-A454-568E3B643D8E}"/>
                  </a:ext>
                </a:extLst>
              </p:cNvPr>
              <p:cNvSpPr/>
              <p:nvPr/>
            </p:nvSpPr>
            <p:spPr>
              <a:xfrm>
                <a:off x="10420350" y="0"/>
                <a:ext cx="10420350" cy="10414000"/>
              </a:xfrm>
              <a:prstGeom prst="rect">
                <a:avLst/>
              </a:prstGeom>
              <a:solidFill>
                <a:srgbClr val="354FA9"/>
              </a:solidFill>
              <a:ln w="12700" cap="flat">
                <a:noFill/>
                <a:miter lim="400000"/>
              </a:ln>
              <a:effectLst/>
            </p:spPr>
            <p:txBody>
              <a:bodyPr wrap="square" lIns="50800" tIns="50800" rIns="50800" bIns="50800" numCol="1" anchor="ctr">
                <a:noAutofit/>
              </a:bodyPr>
              <a:lstStyle/>
              <a:p>
                <a:pPr algn="l" defTabSz="584200">
                  <a:defRPr sz="4000">
                    <a:solidFill>
                      <a:srgbClr val="FFFFFF"/>
                    </a:solidFill>
                    <a:effectLst>
                      <a:outerShdw blurRad="38100" dist="12700" dir="5400000" rotWithShape="0">
                        <a:srgbClr val="000000">
                          <a:alpha val="50000"/>
                        </a:srgbClr>
                      </a:outerShdw>
                    </a:effectLst>
                  </a:defRPr>
                </a:pPr>
                <a:endParaRPr sz="4000">
                  <a:solidFill>
                    <a:srgbClr val="FFFFFF"/>
                  </a:solidFill>
                  <a:effectLst>
                    <a:outerShdw blurRad="38100" dist="12700" dir="5400000" rotWithShape="0">
                      <a:srgbClr val="000000">
                        <a:alpha val="50000"/>
                      </a:srgbClr>
                    </a:outerShdw>
                  </a:effectLst>
                  <a:latin typeface="Helvetica"/>
                  <a:cs typeface="Helvetica"/>
                  <a:sym typeface="Helvetica"/>
                </a:endParaRPr>
              </a:p>
            </p:txBody>
          </p:sp>
        </p:grpSp>
        <p:grpSp>
          <p:nvGrpSpPr>
            <p:cNvPr id="17" name="Group">
              <a:extLst>
                <a:ext uri="{FF2B5EF4-FFF2-40B4-BE49-F238E27FC236}">
                  <a16:creationId xmlns:a16="http://schemas.microsoft.com/office/drawing/2014/main" id="{02BF671A-ED6E-584F-9CAC-811927125272}"/>
                </a:ext>
              </a:extLst>
            </p:cNvPr>
            <p:cNvGrpSpPr/>
            <p:nvPr/>
          </p:nvGrpSpPr>
          <p:grpSpPr>
            <a:xfrm>
              <a:off x="3144450" y="2503741"/>
              <a:ext cx="14541502" cy="5410201"/>
              <a:chOff x="0" y="0"/>
              <a:chExt cx="14541501" cy="5410200"/>
            </a:xfrm>
          </p:grpSpPr>
          <p:sp>
            <p:nvSpPr>
              <p:cNvPr id="18" name="Rectangle">
                <a:extLst>
                  <a:ext uri="{FF2B5EF4-FFF2-40B4-BE49-F238E27FC236}">
                    <a16:creationId xmlns:a16="http://schemas.microsoft.com/office/drawing/2014/main" id="{30C9DF98-7035-034C-94B5-8AF1A05C7F40}"/>
                  </a:ext>
                </a:extLst>
              </p:cNvPr>
              <p:cNvSpPr/>
              <p:nvPr/>
            </p:nvSpPr>
            <p:spPr>
              <a:xfrm>
                <a:off x="0" y="0"/>
                <a:ext cx="4122357" cy="5410200"/>
              </a:xfrm>
              <a:prstGeom prst="rect">
                <a:avLst/>
              </a:prstGeom>
              <a:solidFill>
                <a:srgbClr val="42BB38"/>
              </a:solidFill>
              <a:ln w="12700" cap="flat">
                <a:noFill/>
                <a:miter lim="400000"/>
              </a:ln>
              <a:effectLst/>
            </p:spPr>
            <p:txBody>
              <a:bodyPr wrap="square" lIns="50800" tIns="50800" rIns="50800" bIns="50800" numCol="1" anchor="ctr">
                <a:noAutofit/>
              </a:bodyPr>
              <a:lstStyle/>
              <a:p>
                <a:pPr algn="l" defTabSz="584200">
                  <a:defRPr sz="4000">
                    <a:solidFill>
                      <a:srgbClr val="FFFFFF"/>
                    </a:solidFill>
                    <a:effectLst>
                      <a:outerShdw blurRad="38100" dist="12700" dir="5400000" rotWithShape="0">
                        <a:srgbClr val="000000">
                          <a:alpha val="50000"/>
                        </a:srgbClr>
                      </a:outerShdw>
                    </a:effectLst>
                  </a:defRPr>
                </a:pPr>
                <a:endParaRPr sz="4000">
                  <a:solidFill>
                    <a:srgbClr val="FFFFFF"/>
                  </a:solidFill>
                  <a:effectLst>
                    <a:outerShdw blurRad="38100" dist="12700" dir="5400000" rotWithShape="0">
                      <a:srgbClr val="000000">
                        <a:alpha val="50000"/>
                      </a:srgbClr>
                    </a:outerShdw>
                  </a:effectLst>
                  <a:latin typeface="Helvetica"/>
                  <a:cs typeface="Helvetica"/>
                  <a:sym typeface="Helvetica"/>
                </a:endParaRPr>
              </a:p>
            </p:txBody>
          </p:sp>
          <p:sp>
            <p:nvSpPr>
              <p:cNvPr id="19" name="Rectangle">
                <a:extLst>
                  <a:ext uri="{FF2B5EF4-FFF2-40B4-BE49-F238E27FC236}">
                    <a16:creationId xmlns:a16="http://schemas.microsoft.com/office/drawing/2014/main" id="{D64D77C1-3A02-0E4B-9B4B-CE229069673E}"/>
                  </a:ext>
                </a:extLst>
              </p:cNvPr>
              <p:cNvSpPr/>
              <p:nvPr/>
            </p:nvSpPr>
            <p:spPr>
              <a:xfrm>
                <a:off x="10419144" y="0"/>
                <a:ext cx="4122358" cy="5410200"/>
              </a:xfrm>
              <a:prstGeom prst="rect">
                <a:avLst/>
              </a:prstGeom>
              <a:solidFill>
                <a:srgbClr val="42BB38"/>
              </a:solidFill>
              <a:ln w="12700" cap="flat">
                <a:noFill/>
                <a:miter lim="400000"/>
              </a:ln>
              <a:effectLst/>
            </p:spPr>
            <p:txBody>
              <a:bodyPr wrap="square" lIns="50800" tIns="50800" rIns="50800" bIns="50800" numCol="1" anchor="ctr">
                <a:noAutofit/>
              </a:bodyPr>
              <a:lstStyle/>
              <a:p>
                <a:pPr algn="l" defTabSz="584200">
                  <a:defRPr sz="4000">
                    <a:solidFill>
                      <a:srgbClr val="FFFFFF"/>
                    </a:solidFill>
                    <a:effectLst>
                      <a:outerShdw blurRad="38100" dist="12700" dir="5400000" rotWithShape="0">
                        <a:srgbClr val="000000">
                          <a:alpha val="50000"/>
                        </a:srgbClr>
                      </a:outerShdw>
                    </a:effectLst>
                  </a:defRPr>
                </a:pPr>
                <a:endParaRPr sz="4000">
                  <a:solidFill>
                    <a:srgbClr val="FFFFFF"/>
                  </a:solidFill>
                  <a:effectLst>
                    <a:outerShdw blurRad="38100" dist="12700" dir="5400000" rotWithShape="0">
                      <a:srgbClr val="000000">
                        <a:alpha val="50000"/>
                      </a:srgbClr>
                    </a:outerShdw>
                  </a:effectLst>
                  <a:latin typeface="Helvetica"/>
                  <a:cs typeface="Helvetica"/>
                  <a:sym typeface="Helvetica"/>
                </a:endParaRPr>
              </a:p>
            </p:txBody>
          </p:sp>
        </p:grpSp>
      </p:grpSp>
      <p:sp>
        <p:nvSpPr>
          <p:cNvPr id="12" name="Alternate Process 11">
            <a:extLst>
              <a:ext uri="{FF2B5EF4-FFF2-40B4-BE49-F238E27FC236}">
                <a16:creationId xmlns:a16="http://schemas.microsoft.com/office/drawing/2014/main" id="{0F0A3695-5625-A61E-F8F5-7936B164FDBC}"/>
              </a:ext>
            </a:extLst>
          </p:cNvPr>
          <p:cNvSpPr/>
          <p:nvPr/>
        </p:nvSpPr>
        <p:spPr>
          <a:xfrm>
            <a:off x="1880867" y="11039497"/>
            <a:ext cx="20622266" cy="2352794"/>
          </a:xfrm>
          <a:prstGeom prst="flowChartAlternateProcess">
            <a:avLst/>
          </a:prstGeom>
        </p:spPr>
        <p:style>
          <a:lnRef idx="2">
            <a:schemeClr val="accent1"/>
          </a:lnRef>
          <a:fillRef idx="1">
            <a:schemeClr val="lt1"/>
          </a:fillRef>
          <a:effectRef idx="0">
            <a:schemeClr val="accent1"/>
          </a:effectRef>
          <a:fontRef idx="minor">
            <a:schemeClr val="dk1"/>
          </a:fontRef>
        </p:style>
        <p:txBody>
          <a:bodyPr rtlCol="0" anchor="ctr"/>
          <a:lstStyle/>
          <a:p>
            <a:pPr defTabSz="914400" hangingPunct="1"/>
            <a:r>
              <a:rPr lang="en-US" kern="1200" dirty="0">
                <a:solidFill>
                  <a:srgbClr val="C00000"/>
                </a:solidFill>
                <a:latin typeface="Futura"/>
                <a:cs typeface="Futura"/>
              </a:rPr>
              <a:t>Are the smaller rectangles the same color or different colors?</a:t>
            </a:r>
          </a:p>
        </p:txBody>
      </p:sp>
      <p:sp>
        <p:nvSpPr>
          <p:cNvPr id="2" name="Rectangle 1">
            <a:extLst>
              <a:ext uri="{FF2B5EF4-FFF2-40B4-BE49-F238E27FC236}">
                <a16:creationId xmlns:a16="http://schemas.microsoft.com/office/drawing/2014/main" id="{0420FDDE-BF04-D813-9337-1C57890D6C59}"/>
              </a:ext>
            </a:extLst>
          </p:cNvPr>
          <p:cNvSpPr/>
          <p:nvPr/>
        </p:nvSpPr>
        <p:spPr>
          <a:xfrm>
            <a:off x="7646930" y="5550585"/>
            <a:ext cx="2575132" cy="3566160"/>
          </a:xfrm>
          <a:prstGeom prst="rect">
            <a:avLst/>
          </a:prstGeom>
          <a:solidFill>
            <a:srgbClr val="009C59"/>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01600" tIns="101600" rIns="101600" bIns="101600" numCol="1" spcCol="38100" rtlCol="0" anchor="ctr">
            <a:spAutoFit/>
          </a:bodyPr>
          <a:lstStyle/>
          <a:p>
            <a:pPr defTabSz="1168400"/>
            <a:endParaRPr lang="en-US" sz="8000" kern="1200">
              <a:solidFill>
                <a:srgbClr val="FFFFFF"/>
              </a:solidFill>
              <a:effectLst>
                <a:outerShdw blurRad="38100" dist="12700" dir="5400000" rotWithShape="0">
                  <a:srgbClr val="000000">
                    <a:alpha val="50000"/>
                  </a:srgbClr>
                </a:outerShdw>
              </a:effectLst>
              <a:latin typeface="Gill Sans"/>
              <a:cs typeface="Gill Sans"/>
            </a:endParaRPr>
          </a:p>
        </p:txBody>
      </p:sp>
      <p:sp>
        <p:nvSpPr>
          <p:cNvPr id="14" name="Rectangle 13">
            <a:extLst>
              <a:ext uri="{FF2B5EF4-FFF2-40B4-BE49-F238E27FC236}">
                <a16:creationId xmlns:a16="http://schemas.microsoft.com/office/drawing/2014/main" id="{0A042C4F-2554-FBFD-4B7E-2B8B9D7439A9}"/>
              </a:ext>
            </a:extLst>
          </p:cNvPr>
          <p:cNvSpPr/>
          <p:nvPr/>
        </p:nvSpPr>
        <p:spPr>
          <a:xfrm>
            <a:off x="14155505" y="5550584"/>
            <a:ext cx="2575132" cy="3566160"/>
          </a:xfrm>
          <a:prstGeom prst="rect">
            <a:avLst/>
          </a:prstGeom>
          <a:solidFill>
            <a:srgbClr val="00905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01600" tIns="101600" rIns="101600" bIns="101600" numCol="1" spcCol="38100" rtlCol="0" anchor="ctr">
            <a:spAutoFit/>
          </a:bodyPr>
          <a:lstStyle/>
          <a:p>
            <a:pPr defTabSz="1168400"/>
            <a:endParaRPr lang="en-US" sz="8000" kern="1200">
              <a:solidFill>
                <a:srgbClr val="FFFFFF"/>
              </a:solidFill>
              <a:effectLst>
                <a:outerShdw blurRad="38100" dist="12700" dir="5400000" rotWithShape="0">
                  <a:srgbClr val="000000">
                    <a:alpha val="50000"/>
                  </a:srgbClr>
                </a:outerShdw>
              </a:effectLst>
              <a:latin typeface="Gill Sans"/>
              <a:cs typeface="Gill Sans"/>
            </a:endParaRPr>
          </a:p>
        </p:txBody>
      </p:sp>
    </p:spTree>
    <p:extLst>
      <p:ext uri="{BB962C8B-B14F-4D97-AF65-F5344CB8AC3E}">
        <p14:creationId xmlns:p14="http://schemas.microsoft.com/office/powerpoint/2010/main" val="227487355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a:xfrm>
            <a:off x="23695059" y="12840854"/>
            <a:ext cx="410369" cy="471924"/>
          </a:xfrm>
        </p:spPr>
        <p:txBody>
          <a:bodyPr/>
          <a:lstStyle/>
          <a:p>
            <a:fld id="{D51AAA4D-1FDD-894A-96CB-B59CDC0B32C1}" type="slidenum">
              <a:rPr lang="en-US">
                <a:latin typeface="Gill Sans"/>
                <a:cs typeface="Gill Sans"/>
              </a:rPr>
              <a:pPr/>
              <a:t>35</a:t>
            </a:fld>
            <a:endParaRPr lang="en-US" dirty="0">
              <a:latin typeface="Gill Sans"/>
              <a:cs typeface="Gill Sans"/>
            </a:endParaRPr>
          </a:p>
        </p:txBody>
      </p:sp>
      <p:sp>
        <p:nvSpPr>
          <p:cNvPr id="7" name="Title 2">
            <a:extLst>
              <a:ext uri="{FF2B5EF4-FFF2-40B4-BE49-F238E27FC236}">
                <a16:creationId xmlns:a16="http://schemas.microsoft.com/office/drawing/2014/main" id="{6A3D12F3-588A-A545-BE8E-CF5D2032097C}"/>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rgbClr val="FFFFFF"/>
                </a:solidFill>
                <a:latin typeface="Gill Sans"/>
                <a:cs typeface="Gill Sans"/>
              </a:rPr>
              <a:t>Colors - Beware</a:t>
            </a:r>
          </a:p>
        </p:txBody>
      </p:sp>
      <p:sp>
        <p:nvSpPr>
          <p:cNvPr id="12" name="Alternate Process 11">
            <a:extLst>
              <a:ext uri="{FF2B5EF4-FFF2-40B4-BE49-F238E27FC236}">
                <a16:creationId xmlns:a16="http://schemas.microsoft.com/office/drawing/2014/main" id="{0F0A3695-5625-A61E-F8F5-7936B164FDBC}"/>
              </a:ext>
            </a:extLst>
          </p:cNvPr>
          <p:cNvSpPr/>
          <p:nvPr/>
        </p:nvSpPr>
        <p:spPr>
          <a:xfrm>
            <a:off x="1880867" y="11039497"/>
            <a:ext cx="20622266" cy="2352794"/>
          </a:xfrm>
          <a:prstGeom prst="flowChartAlternateProcess">
            <a:avLst/>
          </a:prstGeom>
        </p:spPr>
        <p:style>
          <a:lnRef idx="2">
            <a:schemeClr val="accent1"/>
          </a:lnRef>
          <a:fillRef idx="1">
            <a:schemeClr val="lt1"/>
          </a:fillRef>
          <a:effectRef idx="0">
            <a:schemeClr val="accent1"/>
          </a:effectRef>
          <a:fontRef idx="minor">
            <a:schemeClr val="dk1"/>
          </a:fontRef>
        </p:style>
        <p:txBody>
          <a:bodyPr rtlCol="0" anchor="ctr"/>
          <a:lstStyle/>
          <a:p>
            <a:pPr defTabSz="914400" hangingPunct="1"/>
            <a:r>
              <a:rPr lang="en-US" kern="1200" dirty="0">
                <a:solidFill>
                  <a:srgbClr val="C00000"/>
                </a:solidFill>
                <a:latin typeface="Futura"/>
                <a:cs typeface="Futura"/>
              </a:rPr>
              <a:t>Different!  </a:t>
            </a:r>
          </a:p>
        </p:txBody>
      </p:sp>
      <p:sp>
        <p:nvSpPr>
          <p:cNvPr id="15" name="Alternate Process 14">
            <a:extLst>
              <a:ext uri="{FF2B5EF4-FFF2-40B4-BE49-F238E27FC236}">
                <a16:creationId xmlns:a16="http://schemas.microsoft.com/office/drawing/2014/main" id="{058AA63D-B9C0-B3CA-4615-E62ECEE46E9E}"/>
              </a:ext>
            </a:extLst>
          </p:cNvPr>
          <p:cNvSpPr/>
          <p:nvPr/>
        </p:nvSpPr>
        <p:spPr>
          <a:xfrm>
            <a:off x="7072094" y="9378138"/>
            <a:ext cx="3724804" cy="1399072"/>
          </a:xfrm>
          <a:prstGeom prst="flowChartAlternateProcess">
            <a:avLst/>
          </a:prstGeom>
        </p:spPr>
        <p:style>
          <a:lnRef idx="2">
            <a:schemeClr val="accent1"/>
          </a:lnRef>
          <a:fillRef idx="1">
            <a:schemeClr val="lt1"/>
          </a:fillRef>
          <a:effectRef idx="0">
            <a:schemeClr val="accent1"/>
          </a:effectRef>
          <a:fontRef idx="minor">
            <a:schemeClr val="dk1"/>
          </a:fontRef>
        </p:style>
        <p:txBody>
          <a:bodyPr rtlCol="0" anchor="ctr"/>
          <a:lstStyle/>
          <a:p>
            <a:pPr defTabSz="914400" hangingPunct="1"/>
            <a:r>
              <a:rPr lang="en-US" kern="1200" dirty="0">
                <a:solidFill>
                  <a:srgbClr val="C00000"/>
                </a:solidFill>
                <a:latin typeface="Futura"/>
                <a:cs typeface="Futura"/>
              </a:rPr>
              <a:t>#009C59  </a:t>
            </a:r>
          </a:p>
        </p:txBody>
      </p:sp>
      <p:sp>
        <p:nvSpPr>
          <p:cNvPr id="22" name="Alternate Process 21">
            <a:extLst>
              <a:ext uri="{FF2B5EF4-FFF2-40B4-BE49-F238E27FC236}">
                <a16:creationId xmlns:a16="http://schemas.microsoft.com/office/drawing/2014/main" id="{07481990-B043-9264-4CC1-AB564078FA83}"/>
              </a:ext>
            </a:extLst>
          </p:cNvPr>
          <p:cNvSpPr/>
          <p:nvPr/>
        </p:nvSpPr>
        <p:spPr>
          <a:xfrm>
            <a:off x="13587106" y="9378138"/>
            <a:ext cx="3724804" cy="1399072"/>
          </a:xfrm>
          <a:prstGeom prst="flowChartAlternateProcess">
            <a:avLst/>
          </a:prstGeom>
        </p:spPr>
        <p:style>
          <a:lnRef idx="2">
            <a:schemeClr val="accent1"/>
          </a:lnRef>
          <a:fillRef idx="1">
            <a:schemeClr val="lt1"/>
          </a:fillRef>
          <a:effectRef idx="0">
            <a:schemeClr val="accent1"/>
          </a:effectRef>
          <a:fontRef idx="minor">
            <a:schemeClr val="dk1"/>
          </a:fontRef>
        </p:style>
        <p:txBody>
          <a:bodyPr rtlCol="0" anchor="ctr"/>
          <a:lstStyle/>
          <a:p>
            <a:pPr defTabSz="914400" hangingPunct="1"/>
            <a:r>
              <a:rPr lang="en-US" kern="1200" dirty="0">
                <a:solidFill>
                  <a:srgbClr val="C00000"/>
                </a:solidFill>
                <a:latin typeface="Futura"/>
                <a:cs typeface="Futura"/>
              </a:rPr>
              <a:t>#009051</a:t>
            </a:r>
          </a:p>
        </p:txBody>
      </p:sp>
      <p:sp>
        <p:nvSpPr>
          <p:cNvPr id="9" name="Rectangle 8">
            <a:extLst>
              <a:ext uri="{FF2B5EF4-FFF2-40B4-BE49-F238E27FC236}">
                <a16:creationId xmlns:a16="http://schemas.microsoft.com/office/drawing/2014/main" id="{D79E0DBC-9A8D-D8E0-54F9-CDD6317EAFA2}"/>
              </a:ext>
            </a:extLst>
          </p:cNvPr>
          <p:cNvSpPr/>
          <p:nvPr/>
        </p:nvSpPr>
        <p:spPr>
          <a:xfrm>
            <a:off x="7646930" y="5550585"/>
            <a:ext cx="2575132" cy="3566160"/>
          </a:xfrm>
          <a:prstGeom prst="rect">
            <a:avLst/>
          </a:prstGeom>
          <a:solidFill>
            <a:srgbClr val="009C59"/>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01600" tIns="101600" rIns="101600" bIns="101600" numCol="1" spcCol="38100" rtlCol="0" anchor="ctr">
            <a:spAutoFit/>
          </a:bodyPr>
          <a:lstStyle/>
          <a:p>
            <a:pPr defTabSz="1168400"/>
            <a:endParaRPr lang="en-US" sz="8000" kern="1200">
              <a:solidFill>
                <a:srgbClr val="FFFFFF"/>
              </a:solidFill>
              <a:effectLst>
                <a:outerShdw blurRad="38100" dist="12700" dir="5400000" rotWithShape="0">
                  <a:srgbClr val="000000">
                    <a:alpha val="50000"/>
                  </a:srgbClr>
                </a:outerShdw>
              </a:effectLst>
              <a:latin typeface="Gill Sans"/>
              <a:cs typeface="Gill Sans"/>
            </a:endParaRPr>
          </a:p>
        </p:txBody>
      </p:sp>
      <p:sp>
        <p:nvSpPr>
          <p:cNvPr id="10" name="Rectangle 9">
            <a:extLst>
              <a:ext uri="{FF2B5EF4-FFF2-40B4-BE49-F238E27FC236}">
                <a16:creationId xmlns:a16="http://schemas.microsoft.com/office/drawing/2014/main" id="{C325DEFA-45E2-6E0B-9BDF-3D2C8EB6B93E}"/>
              </a:ext>
            </a:extLst>
          </p:cNvPr>
          <p:cNvSpPr/>
          <p:nvPr/>
        </p:nvSpPr>
        <p:spPr>
          <a:xfrm>
            <a:off x="14155505" y="5550584"/>
            <a:ext cx="2575132" cy="3566160"/>
          </a:xfrm>
          <a:prstGeom prst="rect">
            <a:avLst/>
          </a:prstGeom>
          <a:solidFill>
            <a:srgbClr val="00905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01600" tIns="101600" rIns="101600" bIns="101600" numCol="1" spcCol="38100" rtlCol="0" anchor="ctr">
            <a:spAutoFit/>
          </a:bodyPr>
          <a:lstStyle/>
          <a:p>
            <a:pPr defTabSz="1168400"/>
            <a:endParaRPr lang="en-US" sz="8000" kern="1200">
              <a:solidFill>
                <a:srgbClr val="FFFFFF"/>
              </a:solidFill>
              <a:effectLst>
                <a:outerShdw blurRad="38100" dist="12700" dir="5400000" rotWithShape="0">
                  <a:srgbClr val="000000">
                    <a:alpha val="50000"/>
                  </a:srgbClr>
                </a:outerShdw>
              </a:effectLst>
              <a:latin typeface="Gill Sans"/>
              <a:cs typeface="Gill Sans"/>
            </a:endParaRPr>
          </a:p>
        </p:txBody>
      </p:sp>
    </p:spTree>
    <p:extLst>
      <p:ext uri="{BB962C8B-B14F-4D97-AF65-F5344CB8AC3E}">
        <p14:creationId xmlns:p14="http://schemas.microsoft.com/office/powerpoint/2010/main" val="205981926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a:xfrm>
            <a:off x="23695059" y="12840854"/>
            <a:ext cx="410369" cy="471924"/>
          </a:xfrm>
        </p:spPr>
        <p:txBody>
          <a:bodyPr/>
          <a:lstStyle/>
          <a:p>
            <a:fld id="{D51AAA4D-1FDD-894A-96CB-B59CDC0B32C1}" type="slidenum">
              <a:rPr lang="en-US">
                <a:latin typeface="Gill Sans"/>
                <a:cs typeface="Gill Sans"/>
              </a:rPr>
              <a:pPr/>
              <a:t>36</a:t>
            </a:fld>
            <a:endParaRPr lang="en-US" dirty="0">
              <a:latin typeface="Gill Sans"/>
              <a:cs typeface="Gill Sans"/>
            </a:endParaRPr>
          </a:p>
        </p:txBody>
      </p:sp>
      <p:sp>
        <p:nvSpPr>
          <p:cNvPr id="7" name="Title 2">
            <a:extLst>
              <a:ext uri="{FF2B5EF4-FFF2-40B4-BE49-F238E27FC236}">
                <a16:creationId xmlns:a16="http://schemas.microsoft.com/office/drawing/2014/main" id="{6A3D12F3-588A-A545-BE8E-CF5D2032097C}"/>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rgbClr val="FFFFFF"/>
                </a:solidFill>
                <a:latin typeface="Gill Sans"/>
                <a:cs typeface="Gill Sans"/>
              </a:rPr>
              <a:t>Colors - Beware</a:t>
            </a:r>
          </a:p>
        </p:txBody>
      </p:sp>
      <p:grpSp>
        <p:nvGrpSpPr>
          <p:cNvPr id="13" name="Group">
            <a:extLst>
              <a:ext uri="{FF2B5EF4-FFF2-40B4-BE49-F238E27FC236}">
                <a16:creationId xmlns:a16="http://schemas.microsoft.com/office/drawing/2014/main" id="{CFA73DB6-01BE-2E41-8DDB-DAE2A8B1E761}"/>
              </a:ext>
            </a:extLst>
          </p:cNvPr>
          <p:cNvGrpSpPr/>
          <p:nvPr/>
        </p:nvGrpSpPr>
        <p:grpSpPr>
          <a:xfrm>
            <a:off x="5682672" y="3897433"/>
            <a:ext cx="13018656" cy="6876082"/>
            <a:chOff x="0" y="0"/>
            <a:chExt cx="20840700" cy="10413999"/>
          </a:xfrm>
        </p:grpSpPr>
        <p:grpSp>
          <p:nvGrpSpPr>
            <p:cNvPr id="16" name="Group">
              <a:extLst>
                <a:ext uri="{FF2B5EF4-FFF2-40B4-BE49-F238E27FC236}">
                  <a16:creationId xmlns:a16="http://schemas.microsoft.com/office/drawing/2014/main" id="{2FBAB710-AB42-E54E-8885-98F4D18A7BC8}"/>
                </a:ext>
              </a:extLst>
            </p:cNvPr>
            <p:cNvGrpSpPr/>
            <p:nvPr/>
          </p:nvGrpSpPr>
          <p:grpSpPr>
            <a:xfrm>
              <a:off x="0" y="0"/>
              <a:ext cx="20840700" cy="10414000"/>
              <a:chOff x="0" y="0"/>
              <a:chExt cx="20840700" cy="10413999"/>
            </a:xfrm>
          </p:grpSpPr>
          <p:sp>
            <p:nvSpPr>
              <p:cNvPr id="20" name="Rectangle">
                <a:extLst>
                  <a:ext uri="{FF2B5EF4-FFF2-40B4-BE49-F238E27FC236}">
                    <a16:creationId xmlns:a16="http://schemas.microsoft.com/office/drawing/2014/main" id="{5C6CEB85-CB91-404B-A41F-BDB44C3FE8E1}"/>
                  </a:ext>
                </a:extLst>
              </p:cNvPr>
              <p:cNvSpPr/>
              <p:nvPr/>
            </p:nvSpPr>
            <p:spPr>
              <a:xfrm>
                <a:off x="0" y="0"/>
                <a:ext cx="10420350" cy="10414000"/>
              </a:xfrm>
              <a:prstGeom prst="rect">
                <a:avLst/>
              </a:prstGeom>
              <a:solidFill>
                <a:srgbClr val="F4F000"/>
              </a:solidFill>
              <a:ln w="12700" cap="flat">
                <a:noFill/>
                <a:miter lim="400000"/>
              </a:ln>
              <a:effectLst/>
            </p:spPr>
            <p:txBody>
              <a:bodyPr wrap="square" lIns="50800" tIns="50800" rIns="50800" bIns="50800" numCol="1" anchor="ctr">
                <a:noAutofit/>
              </a:bodyPr>
              <a:lstStyle/>
              <a:p>
                <a:pPr algn="l" defTabSz="584200">
                  <a:defRPr sz="4000">
                    <a:solidFill>
                      <a:srgbClr val="FFFFFF"/>
                    </a:solidFill>
                    <a:effectLst>
                      <a:outerShdw blurRad="38100" dist="12700" dir="5400000" rotWithShape="0">
                        <a:srgbClr val="000000">
                          <a:alpha val="50000"/>
                        </a:srgbClr>
                      </a:outerShdw>
                    </a:effectLst>
                  </a:defRPr>
                </a:pPr>
                <a:endParaRPr sz="4000">
                  <a:solidFill>
                    <a:srgbClr val="FFFFFF"/>
                  </a:solidFill>
                  <a:effectLst>
                    <a:outerShdw blurRad="38100" dist="12700" dir="5400000" rotWithShape="0">
                      <a:srgbClr val="000000">
                        <a:alpha val="50000"/>
                      </a:srgbClr>
                    </a:outerShdw>
                  </a:effectLst>
                  <a:latin typeface="Helvetica"/>
                  <a:cs typeface="Helvetica"/>
                  <a:sym typeface="Helvetica"/>
                </a:endParaRPr>
              </a:p>
            </p:txBody>
          </p:sp>
          <p:sp>
            <p:nvSpPr>
              <p:cNvPr id="21" name="Rectangle">
                <a:extLst>
                  <a:ext uri="{FF2B5EF4-FFF2-40B4-BE49-F238E27FC236}">
                    <a16:creationId xmlns:a16="http://schemas.microsoft.com/office/drawing/2014/main" id="{D2E65BE4-4A8D-2B44-A454-568E3B643D8E}"/>
                  </a:ext>
                </a:extLst>
              </p:cNvPr>
              <p:cNvSpPr/>
              <p:nvPr/>
            </p:nvSpPr>
            <p:spPr>
              <a:xfrm>
                <a:off x="10420350" y="0"/>
                <a:ext cx="10420350" cy="10414000"/>
              </a:xfrm>
              <a:prstGeom prst="rect">
                <a:avLst/>
              </a:prstGeom>
              <a:solidFill>
                <a:srgbClr val="354FA9"/>
              </a:solidFill>
              <a:ln w="12700" cap="flat">
                <a:noFill/>
                <a:miter lim="400000"/>
              </a:ln>
              <a:effectLst/>
            </p:spPr>
            <p:txBody>
              <a:bodyPr wrap="square" lIns="50800" tIns="50800" rIns="50800" bIns="50800" numCol="1" anchor="ctr">
                <a:noAutofit/>
              </a:bodyPr>
              <a:lstStyle/>
              <a:p>
                <a:pPr algn="l" defTabSz="584200">
                  <a:defRPr sz="4000">
                    <a:solidFill>
                      <a:srgbClr val="FFFFFF"/>
                    </a:solidFill>
                    <a:effectLst>
                      <a:outerShdw blurRad="38100" dist="12700" dir="5400000" rotWithShape="0">
                        <a:srgbClr val="000000">
                          <a:alpha val="50000"/>
                        </a:srgbClr>
                      </a:outerShdw>
                    </a:effectLst>
                  </a:defRPr>
                </a:pPr>
                <a:endParaRPr sz="4000">
                  <a:solidFill>
                    <a:srgbClr val="FFFFFF"/>
                  </a:solidFill>
                  <a:effectLst>
                    <a:outerShdw blurRad="38100" dist="12700" dir="5400000" rotWithShape="0">
                      <a:srgbClr val="000000">
                        <a:alpha val="50000"/>
                      </a:srgbClr>
                    </a:outerShdw>
                  </a:effectLst>
                  <a:latin typeface="Helvetica"/>
                  <a:cs typeface="Helvetica"/>
                  <a:sym typeface="Helvetica"/>
                </a:endParaRPr>
              </a:p>
            </p:txBody>
          </p:sp>
        </p:grpSp>
        <p:grpSp>
          <p:nvGrpSpPr>
            <p:cNvPr id="17" name="Group">
              <a:extLst>
                <a:ext uri="{FF2B5EF4-FFF2-40B4-BE49-F238E27FC236}">
                  <a16:creationId xmlns:a16="http://schemas.microsoft.com/office/drawing/2014/main" id="{02BF671A-ED6E-584F-9CAC-811927125272}"/>
                </a:ext>
              </a:extLst>
            </p:cNvPr>
            <p:cNvGrpSpPr/>
            <p:nvPr/>
          </p:nvGrpSpPr>
          <p:grpSpPr>
            <a:xfrm>
              <a:off x="3144450" y="2503741"/>
              <a:ext cx="14541502" cy="5410201"/>
              <a:chOff x="0" y="0"/>
              <a:chExt cx="14541501" cy="5410200"/>
            </a:xfrm>
          </p:grpSpPr>
          <p:sp>
            <p:nvSpPr>
              <p:cNvPr id="18" name="Rectangle">
                <a:extLst>
                  <a:ext uri="{FF2B5EF4-FFF2-40B4-BE49-F238E27FC236}">
                    <a16:creationId xmlns:a16="http://schemas.microsoft.com/office/drawing/2014/main" id="{30C9DF98-7035-034C-94B5-8AF1A05C7F40}"/>
                  </a:ext>
                </a:extLst>
              </p:cNvPr>
              <p:cNvSpPr/>
              <p:nvPr/>
            </p:nvSpPr>
            <p:spPr>
              <a:xfrm>
                <a:off x="0" y="0"/>
                <a:ext cx="4122357" cy="5410200"/>
              </a:xfrm>
              <a:prstGeom prst="rect">
                <a:avLst/>
              </a:prstGeom>
              <a:solidFill>
                <a:srgbClr val="42BB38"/>
              </a:solidFill>
              <a:ln w="12700" cap="flat">
                <a:noFill/>
                <a:miter lim="400000"/>
              </a:ln>
              <a:effectLst/>
            </p:spPr>
            <p:txBody>
              <a:bodyPr wrap="square" lIns="50800" tIns="50800" rIns="50800" bIns="50800" numCol="1" anchor="ctr">
                <a:noAutofit/>
              </a:bodyPr>
              <a:lstStyle/>
              <a:p>
                <a:pPr algn="l" defTabSz="584200">
                  <a:defRPr sz="4000">
                    <a:solidFill>
                      <a:srgbClr val="FFFFFF"/>
                    </a:solidFill>
                    <a:effectLst>
                      <a:outerShdw blurRad="38100" dist="12700" dir="5400000" rotWithShape="0">
                        <a:srgbClr val="000000">
                          <a:alpha val="50000"/>
                        </a:srgbClr>
                      </a:outerShdw>
                    </a:effectLst>
                  </a:defRPr>
                </a:pPr>
                <a:endParaRPr sz="4000">
                  <a:solidFill>
                    <a:srgbClr val="FFFFFF"/>
                  </a:solidFill>
                  <a:effectLst>
                    <a:outerShdw blurRad="38100" dist="12700" dir="5400000" rotWithShape="0">
                      <a:srgbClr val="000000">
                        <a:alpha val="50000"/>
                      </a:srgbClr>
                    </a:outerShdw>
                  </a:effectLst>
                  <a:latin typeface="Helvetica"/>
                  <a:cs typeface="Helvetica"/>
                  <a:sym typeface="Helvetica"/>
                </a:endParaRPr>
              </a:p>
            </p:txBody>
          </p:sp>
          <p:sp>
            <p:nvSpPr>
              <p:cNvPr id="19" name="Rectangle">
                <a:extLst>
                  <a:ext uri="{FF2B5EF4-FFF2-40B4-BE49-F238E27FC236}">
                    <a16:creationId xmlns:a16="http://schemas.microsoft.com/office/drawing/2014/main" id="{D64D77C1-3A02-0E4B-9B4B-CE229069673E}"/>
                  </a:ext>
                </a:extLst>
              </p:cNvPr>
              <p:cNvSpPr/>
              <p:nvPr/>
            </p:nvSpPr>
            <p:spPr>
              <a:xfrm>
                <a:off x="10419144" y="0"/>
                <a:ext cx="4122358" cy="5410200"/>
              </a:xfrm>
              <a:prstGeom prst="rect">
                <a:avLst/>
              </a:prstGeom>
              <a:solidFill>
                <a:srgbClr val="42BB38"/>
              </a:solidFill>
              <a:ln w="12700" cap="flat">
                <a:noFill/>
                <a:miter lim="400000"/>
              </a:ln>
              <a:effectLst/>
            </p:spPr>
            <p:txBody>
              <a:bodyPr wrap="square" lIns="50800" tIns="50800" rIns="50800" bIns="50800" numCol="1" anchor="ctr">
                <a:noAutofit/>
              </a:bodyPr>
              <a:lstStyle/>
              <a:p>
                <a:pPr algn="l" defTabSz="584200">
                  <a:defRPr sz="4000">
                    <a:solidFill>
                      <a:srgbClr val="FFFFFF"/>
                    </a:solidFill>
                    <a:effectLst>
                      <a:outerShdw blurRad="38100" dist="12700" dir="5400000" rotWithShape="0">
                        <a:srgbClr val="000000">
                          <a:alpha val="50000"/>
                        </a:srgbClr>
                      </a:outerShdw>
                    </a:effectLst>
                  </a:defRPr>
                </a:pPr>
                <a:endParaRPr sz="4000">
                  <a:solidFill>
                    <a:srgbClr val="FFFFFF"/>
                  </a:solidFill>
                  <a:effectLst>
                    <a:outerShdw blurRad="38100" dist="12700" dir="5400000" rotWithShape="0">
                      <a:srgbClr val="000000">
                        <a:alpha val="50000"/>
                      </a:srgbClr>
                    </a:outerShdw>
                  </a:effectLst>
                  <a:latin typeface="Helvetica"/>
                  <a:cs typeface="Helvetica"/>
                  <a:sym typeface="Helvetica"/>
                </a:endParaRPr>
              </a:p>
            </p:txBody>
          </p:sp>
        </p:grpSp>
      </p:grpSp>
      <p:sp>
        <p:nvSpPr>
          <p:cNvPr id="12" name="Alternate Process 11">
            <a:extLst>
              <a:ext uri="{FF2B5EF4-FFF2-40B4-BE49-F238E27FC236}">
                <a16:creationId xmlns:a16="http://schemas.microsoft.com/office/drawing/2014/main" id="{0F0A3695-5625-A61E-F8F5-7936B164FDBC}"/>
              </a:ext>
            </a:extLst>
          </p:cNvPr>
          <p:cNvSpPr/>
          <p:nvPr/>
        </p:nvSpPr>
        <p:spPr>
          <a:xfrm>
            <a:off x="1880867" y="11039497"/>
            <a:ext cx="20622266" cy="2352794"/>
          </a:xfrm>
          <a:prstGeom prst="flowChartAlternateProcess">
            <a:avLst/>
          </a:prstGeom>
        </p:spPr>
        <p:style>
          <a:lnRef idx="2">
            <a:schemeClr val="accent1"/>
          </a:lnRef>
          <a:fillRef idx="1">
            <a:schemeClr val="lt1"/>
          </a:fillRef>
          <a:effectRef idx="0">
            <a:schemeClr val="accent1"/>
          </a:effectRef>
          <a:fontRef idx="minor">
            <a:schemeClr val="dk1"/>
          </a:fontRef>
        </p:style>
        <p:txBody>
          <a:bodyPr rtlCol="0" anchor="ctr"/>
          <a:lstStyle/>
          <a:p>
            <a:pPr defTabSz="914400" hangingPunct="1"/>
            <a:r>
              <a:rPr lang="en-US" kern="1200" dirty="0">
                <a:solidFill>
                  <a:srgbClr val="C00000"/>
                </a:solidFill>
                <a:latin typeface="Futura"/>
                <a:cs typeface="Futura"/>
              </a:rPr>
              <a:t>Are the smaller rectangles the same color or different colors?</a:t>
            </a:r>
          </a:p>
        </p:txBody>
      </p:sp>
    </p:spTree>
    <p:extLst>
      <p:ext uri="{BB962C8B-B14F-4D97-AF65-F5344CB8AC3E}">
        <p14:creationId xmlns:p14="http://schemas.microsoft.com/office/powerpoint/2010/main" val="395931001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a:xfrm>
            <a:off x="23695059" y="12840854"/>
            <a:ext cx="410369" cy="471924"/>
          </a:xfrm>
        </p:spPr>
        <p:txBody>
          <a:bodyPr/>
          <a:lstStyle/>
          <a:p>
            <a:fld id="{D51AAA4D-1FDD-894A-96CB-B59CDC0B32C1}" type="slidenum">
              <a:rPr lang="en-US">
                <a:latin typeface="Gill Sans"/>
                <a:cs typeface="Gill Sans"/>
              </a:rPr>
              <a:pPr/>
              <a:t>37</a:t>
            </a:fld>
            <a:endParaRPr lang="en-US" dirty="0">
              <a:latin typeface="Gill Sans"/>
              <a:cs typeface="Gill Sans"/>
            </a:endParaRPr>
          </a:p>
        </p:txBody>
      </p:sp>
      <p:sp>
        <p:nvSpPr>
          <p:cNvPr id="7" name="Title 2">
            <a:extLst>
              <a:ext uri="{FF2B5EF4-FFF2-40B4-BE49-F238E27FC236}">
                <a16:creationId xmlns:a16="http://schemas.microsoft.com/office/drawing/2014/main" id="{6A3D12F3-588A-A545-BE8E-CF5D2032097C}"/>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rgbClr val="FFFFFF"/>
                </a:solidFill>
                <a:latin typeface="Gill Sans"/>
                <a:cs typeface="Gill Sans"/>
              </a:rPr>
              <a:t>Colors - Beware</a:t>
            </a:r>
          </a:p>
        </p:txBody>
      </p:sp>
      <p:sp>
        <p:nvSpPr>
          <p:cNvPr id="10" name="Text Placeholder 2">
            <a:extLst>
              <a:ext uri="{FF2B5EF4-FFF2-40B4-BE49-F238E27FC236}">
                <a16:creationId xmlns:a16="http://schemas.microsoft.com/office/drawing/2014/main" id="{D975DAD5-AFB6-5947-B36B-E947D7A65A66}"/>
              </a:ext>
            </a:extLst>
          </p:cNvPr>
          <p:cNvSpPr txBox="1">
            <a:spLocks/>
          </p:cNvSpPr>
          <p:nvPr/>
        </p:nvSpPr>
        <p:spPr>
          <a:xfrm>
            <a:off x="415638" y="3836554"/>
            <a:ext cx="23277820" cy="8609448"/>
          </a:xfrm>
          <a:prstGeom prst="rect">
            <a:avLst/>
          </a:prstGeom>
        </p:spPr>
        <p:txBody>
          <a:bodyPr/>
          <a:lstStyle>
            <a:lvl1pPr marL="1117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1pPr>
            <a:lvl2pPr marL="15621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2pPr>
            <a:lvl3pPr marL="2006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3pPr>
            <a:lvl4pPr marL="24511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4pPr>
            <a:lvl5pPr marL="2895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5pPr>
            <a:lvl6pPr marL="32512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6pPr>
            <a:lvl7pPr marL="36068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7pPr>
            <a:lvl8pPr marL="39624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8pPr>
            <a:lvl9pPr marL="43180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9pPr>
          </a:lstStyle>
          <a:p>
            <a:pPr hangingPunct="1"/>
            <a:r>
              <a:rPr lang="en-US" sz="6000" cap="small" dirty="0">
                <a:solidFill>
                  <a:srgbClr val="FF4013"/>
                </a:solidFill>
                <a:latin typeface="Gill Sans"/>
                <a:cs typeface="Gill Sans"/>
              </a:rPr>
              <a:t>Simultaneous contrast </a:t>
            </a:r>
            <a:r>
              <a:rPr lang="en-US" dirty="0">
                <a:latin typeface="Gill Sans"/>
                <a:cs typeface="Gill Sans"/>
              </a:rPr>
              <a:t>– solid backgrounds can distort how we see foreground shapes</a:t>
            </a:r>
          </a:p>
          <a:p>
            <a:pPr marL="317500" indent="0" hangingPunct="1">
              <a:buNone/>
            </a:pPr>
            <a:endParaRPr lang="en-US" dirty="0">
              <a:latin typeface="Gill Sans"/>
              <a:cs typeface="Gill Sans"/>
            </a:endParaRPr>
          </a:p>
        </p:txBody>
      </p:sp>
      <p:grpSp>
        <p:nvGrpSpPr>
          <p:cNvPr id="11" name="Group">
            <a:extLst>
              <a:ext uri="{FF2B5EF4-FFF2-40B4-BE49-F238E27FC236}">
                <a16:creationId xmlns:a16="http://schemas.microsoft.com/office/drawing/2014/main" id="{A7D1C028-F08F-6442-8F4C-91AAF0F8A767}"/>
              </a:ext>
            </a:extLst>
          </p:cNvPr>
          <p:cNvGrpSpPr/>
          <p:nvPr/>
        </p:nvGrpSpPr>
        <p:grpSpPr>
          <a:xfrm>
            <a:off x="7646931" y="7617925"/>
            <a:ext cx="9083706" cy="3572210"/>
            <a:chOff x="0" y="0"/>
            <a:chExt cx="14541501" cy="5410200"/>
          </a:xfrm>
        </p:grpSpPr>
        <p:sp>
          <p:nvSpPr>
            <p:cNvPr id="12" name="Rectangle">
              <a:extLst>
                <a:ext uri="{FF2B5EF4-FFF2-40B4-BE49-F238E27FC236}">
                  <a16:creationId xmlns:a16="http://schemas.microsoft.com/office/drawing/2014/main" id="{F7AFC213-ADE0-3542-AA36-F8A5A1084E91}"/>
                </a:ext>
              </a:extLst>
            </p:cNvPr>
            <p:cNvSpPr/>
            <p:nvPr/>
          </p:nvSpPr>
          <p:spPr>
            <a:xfrm>
              <a:off x="0" y="0"/>
              <a:ext cx="4122357" cy="5410200"/>
            </a:xfrm>
            <a:prstGeom prst="rect">
              <a:avLst/>
            </a:prstGeom>
            <a:solidFill>
              <a:srgbClr val="42BB38"/>
            </a:solidFill>
            <a:ln w="12700" cap="flat">
              <a:noFill/>
              <a:miter lim="400000"/>
            </a:ln>
            <a:effectLst/>
          </p:spPr>
          <p:txBody>
            <a:bodyPr wrap="square" lIns="50800" tIns="50800" rIns="50800" bIns="50800" numCol="1" anchor="ctr">
              <a:noAutofit/>
            </a:bodyPr>
            <a:lstStyle/>
            <a:p>
              <a:pPr algn="l" defTabSz="584200">
                <a:defRPr sz="4000">
                  <a:solidFill>
                    <a:srgbClr val="FFFFFF"/>
                  </a:solidFill>
                  <a:effectLst>
                    <a:outerShdw blurRad="38100" dist="12700" dir="5400000" rotWithShape="0">
                      <a:srgbClr val="000000">
                        <a:alpha val="50000"/>
                      </a:srgbClr>
                    </a:outerShdw>
                  </a:effectLst>
                </a:defRPr>
              </a:pPr>
              <a:endParaRPr sz="4000">
                <a:solidFill>
                  <a:srgbClr val="FFFFFF"/>
                </a:solidFill>
                <a:effectLst>
                  <a:outerShdw blurRad="38100" dist="12700" dir="5400000" rotWithShape="0">
                    <a:srgbClr val="000000">
                      <a:alpha val="50000"/>
                    </a:srgbClr>
                  </a:outerShdw>
                </a:effectLst>
                <a:latin typeface="Helvetica"/>
                <a:cs typeface="Helvetica"/>
                <a:sym typeface="Helvetica"/>
              </a:endParaRPr>
            </a:p>
          </p:txBody>
        </p:sp>
        <p:sp>
          <p:nvSpPr>
            <p:cNvPr id="13" name="Rectangle">
              <a:extLst>
                <a:ext uri="{FF2B5EF4-FFF2-40B4-BE49-F238E27FC236}">
                  <a16:creationId xmlns:a16="http://schemas.microsoft.com/office/drawing/2014/main" id="{6F314EF6-7E26-1B49-BCC4-ECD80B741DD8}"/>
                </a:ext>
              </a:extLst>
            </p:cNvPr>
            <p:cNvSpPr/>
            <p:nvPr/>
          </p:nvSpPr>
          <p:spPr>
            <a:xfrm>
              <a:off x="10419144" y="0"/>
              <a:ext cx="4122358" cy="5410200"/>
            </a:xfrm>
            <a:prstGeom prst="rect">
              <a:avLst/>
            </a:prstGeom>
            <a:solidFill>
              <a:srgbClr val="42BB38"/>
            </a:solidFill>
            <a:ln w="12700" cap="flat">
              <a:noFill/>
              <a:miter lim="400000"/>
            </a:ln>
            <a:effectLst/>
          </p:spPr>
          <p:txBody>
            <a:bodyPr wrap="square" lIns="50800" tIns="50800" rIns="50800" bIns="50800" numCol="1" anchor="ctr">
              <a:noAutofit/>
            </a:bodyPr>
            <a:lstStyle/>
            <a:p>
              <a:pPr algn="l" defTabSz="584200">
                <a:defRPr sz="4000">
                  <a:solidFill>
                    <a:srgbClr val="FFFFFF"/>
                  </a:solidFill>
                  <a:effectLst>
                    <a:outerShdw blurRad="38100" dist="12700" dir="5400000" rotWithShape="0">
                      <a:srgbClr val="000000">
                        <a:alpha val="50000"/>
                      </a:srgbClr>
                    </a:outerShdw>
                  </a:effectLst>
                </a:defRPr>
              </a:pPr>
              <a:endParaRPr sz="4000">
                <a:solidFill>
                  <a:srgbClr val="FFFFFF"/>
                </a:solidFill>
                <a:effectLst>
                  <a:outerShdw blurRad="38100" dist="12700" dir="5400000" rotWithShape="0">
                    <a:srgbClr val="000000">
                      <a:alpha val="50000"/>
                    </a:srgbClr>
                  </a:outerShdw>
                </a:effectLst>
                <a:latin typeface="Helvetica"/>
                <a:cs typeface="Helvetica"/>
                <a:sym typeface="Helvetica"/>
              </a:endParaRPr>
            </a:p>
          </p:txBody>
        </p:sp>
      </p:grpSp>
    </p:spTree>
    <p:extLst>
      <p:ext uri="{BB962C8B-B14F-4D97-AF65-F5344CB8AC3E}">
        <p14:creationId xmlns:p14="http://schemas.microsoft.com/office/powerpoint/2010/main" val="88365358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a:xfrm>
            <a:off x="23695059" y="12840854"/>
            <a:ext cx="410369" cy="471924"/>
          </a:xfrm>
        </p:spPr>
        <p:txBody>
          <a:bodyPr/>
          <a:lstStyle/>
          <a:p>
            <a:fld id="{D51AAA4D-1FDD-894A-96CB-B59CDC0B32C1}" type="slidenum">
              <a:rPr lang="en-US">
                <a:latin typeface="Gill Sans"/>
                <a:cs typeface="Gill Sans"/>
              </a:rPr>
              <a:pPr/>
              <a:t>38</a:t>
            </a:fld>
            <a:endParaRPr lang="en-US" dirty="0">
              <a:latin typeface="Gill Sans"/>
              <a:cs typeface="Gill Sans"/>
            </a:endParaRPr>
          </a:p>
        </p:txBody>
      </p:sp>
      <p:sp>
        <p:nvSpPr>
          <p:cNvPr id="7" name="Title 2">
            <a:extLst>
              <a:ext uri="{FF2B5EF4-FFF2-40B4-BE49-F238E27FC236}">
                <a16:creationId xmlns:a16="http://schemas.microsoft.com/office/drawing/2014/main" id="{6A3D12F3-588A-A545-BE8E-CF5D2032097C}"/>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rgbClr val="FFFFFF"/>
                </a:solidFill>
                <a:latin typeface="Gill Sans"/>
                <a:cs typeface="Gill Sans"/>
              </a:rPr>
              <a:t>Colors - Beware</a:t>
            </a:r>
          </a:p>
        </p:txBody>
      </p:sp>
      <p:sp>
        <p:nvSpPr>
          <p:cNvPr id="10" name="Text Placeholder 2">
            <a:extLst>
              <a:ext uri="{FF2B5EF4-FFF2-40B4-BE49-F238E27FC236}">
                <a16:creationId xmlns:a16="http://schemas.microsoft.com/office/drawing/2014/main" id="{D975DAD5-AFB6-5947-B36B-E947D7A65A66}"/>
              </a:ext>
            </a:extLst>
          </p:cNvPr>
          <p:cNvSpPr txBox="1">
            <a:spLocks/>
          </p:cNvSpPr>
          <p:nvPr/>
        </p:nvSpPr>
        <p:spPr>
          <a:xfrm>
            <a:off x="415638" y="3836554"/>
            <a:ext cx="23277820" cy="8609448"/>
          </a:xfrm>
          <a:prstGeom prst="rect">
            <a:avLst/>
          </a:prstGeom>
        </p:spPr>
        <p:txBody>
          <a:bodyPr/>
          <a:lstStyle>
            <a:lvl1pPr marL="1117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1pPr>
            <a:lvl2pPr marL="15621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2pPr>
            <a:lvl3pPr marL="2006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3pPr>
            <a:lvl4pPr marL="24511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4pPr>
            <a:lvl5pPr marL="2895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5pPr>
            <a:lvl6pPr marL="32512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6pPr>
            <a:lvl7pPr marL="36068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7pPr>
            <a:lvl8pPr marL="39624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8pPr>
            <a:lvl9pPr marL="43180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9pPr>
          </a:lstStyle>
          <a:p>
            <a:pPr hangingPunct="1"/>
            <a:r>
              <a:rPr lang="en-US" sz="6000" cap="small" dirty="0">
                <a:solidFill>
                  <a:srgbClr val="FF4013"/>
                </a:solidFill>
                <a:latin typeface="Gill Sans"/>
                <a:cs typeface="Gill Sans"/>
              </a:rPr>
              <a:t>Simultaneous contrast </a:t>
            </a:r>
            <a:r>
              <a:rPr lang="en-US" dirty="0">
                <a:latin typeface="Gill Sans"/>
                <a:cs typeface="Gill Sans"/>
              </a:rPr>
              <a:t>– solid backgrounds can distort how we see foreground shapes</a:t>
            </a:r>
          </a:p>
          <a:p>
            <a:pPr marL="317500" indent="0" hangingPunct="1">
              <a:buNone/>
            </a:pPr>
            <a:endParaRPr lang="en-US" dirty="0">
              <a:latin typeface="Gill Sans"/>
              <a:cs typeface="Gill Sans"/>
            </a:endParaRPr>
          </a:p>
        </p:txBody>
      </p:sp>
      <p:grpSp>
        <p:nvGrpSpPr>
          <p:cNvPr id="13" name="Group">
            <a:extLst>
              <a:ext uri="{FF2B5EF4-FFF2-40B4-BE49-F238E27FC236}">
                <a16:creationId xmlns:a16="http://schemas.microsoft.com/office/drawing/2014/main" id="{3194EC7C-730F-024D-B161-F4DAA5504893}"/>
              </a:ext>
            </a:extLst>
          </p:cNvPr>
          <p:cNvGrpSpPr/>
          <p:nvPr/>
        </p:nvGrpSpPr>
        <p:grpSpPr>
          <a:xfrm>
            <a:off x="5682672" y="5964772"/>
            <a:ext cx="13018656" cy="6876084"/>
            <a:chOff x="0" y="0"/>
            <a:chExt cx="20840700" cy="10414000"/>
          </a:xfrm>
        </p:grpSpPr>
        <p:grpSp>
          <p:nvGrpSpPr>
            <p:cNvPr id="16" name="Group">
              <a:extLst>
                <a:ext uri="{FF2B5EF4-FFF2-40B4-BE49-F238E27FC236}">
                  <a16:creationId xmlns:a16="http://schemas.microsoft.com/office/drawing/2014/main" id="{3C87DAE6-7D86-8E42-8409-F4F3B95411E4}"/>
                </a:ext>
              </a:extLst>
            </p:cNvPr>
            <p:cNvGrpSpPr/>
            <p:nvPr/>
          </p:nvGrpSpPr>
          <p:grpSpPr>
            <a:xfrm>
              <a:off x="0" y="0"/>
              <a:ext cx="20840700" cy="10414000"/>
              <a:chOff x="0" y="0"/>
              <a:chExt cx="20840700" cy="10413999"/>
            </a:xfrm>
          </p:grpSpPr>
          <p:sp>
            <p:nvSpPr>
              <p:cNvPr id="20" name="Rectangle">
                <a:extLst>
                  <a:ext uri="{FF2B5EF4-FFF2-40B4-BE49-F238E27FC236}">
                    <a16:creationId xmlns:a16="http://schemas.microsoft.com/office/drawing/2014/main" id="{1DA38D3E-1B2B-D545-8E78-A81D50B1CE5A}"/>
                  </a:ext>
                </a:extLst>
              </p:cNvPr>
              <p:cNvSpPr/>
              <p:nvPr/>
            </p:nvSpPr>
            <p:spPr>
              <a:xfrm>
                <a:off x="0" y="0"/>
                <a:ext cx="10420350" cy="10414000"/>
              </a:xfrm>
              <a:prstGeom prst="rect">
                <a:avLst/>
              </a:prstGeom>
              <a:solidFill>
                <a:srgbClr val="F4F000"/>
              </a:solidFill>
              <a:ln w="12700" cap="flat">
                <a:noFill/>
                <a:miter lim="400000"/>
              </a:ln>
              <a:effectLst/>
            </p:spPr>
            <p:txBody>
              <a:bodyPr wrap="square" lIns="50800" tIns="50800" rIns="50800" bIns="50800" numCol="1" anchor="ctr">
                <a:noAutofit/>
              </a:bodyPr>
              <a:lstStyle/>
              <a:p>
                <a:pPr algn="l" defTabSz="584200">
                  <a:defRPr sz="4000">
                    <a:solidFill>
                      <a:srgbClr val="FFFFFF"/>
                    </a:solidFill>
                    <a:effectLst>
                      <a:outerShdw blurRad="38100" dist="12700" dir="5400000" rotWithShape="0">
                        <a:srgbClr val="000000">
                          <a:alpha val="50000"/>
                        </a:srgbClr>
                      </a:outerShdw>
                    </a:effectLst>
                  </a:defRPr>
                </a:pPr>
                <a:endParaRPr sz="4000">
                  <a:solidFill>
                    <a:srgbClr val="FFFFFF"/>
                  </a:solidFill>
                  <a:effectLst>
                    <a:outerShdw blurRad="38100" dist="12700" dir="5400000" rotWithShape="0">
                      <a:srgbClr val="000000">
                        <a:alpha val="50000"/>
                      </a:srgbClr>
                    </a:outerShdw>
                  </a:effectLst>
                  <a:latin typeface="Helvetica"/>
                  <a:cs typeface="Helvetica"/>
                  <a:sym typeface="Helvetica"/>
                </a:endParaRPr>
              </a:p>
            </p:txBody>
          </p:sp>
          <p:sp>
            <p:nvSpPr>
              <p:cNvPr id="21" name="Rectangle">
                <a:extLst>
                  <a:ext uri="{FF2B5EF4-FFF2-40B4-BE49-F238E27FC236}">
                    <a16:creationId xmlns:a16="http://schemas.microsoft.com/office/drawing/2014/main" id="{09974B24-BC62-8844-B764-B8A31CC2BEEA}"/>
                  </a:ext>
                </a:extLst>
              </p:cNvPr>
              <p:cNvSpPr/>
              <p:nvPr/>
            </p:nvSpPr>
            <p:spPr>
              <a:xfrm>
                <a:off x="10420350" y="0"/>
                <a:ext cx="10420350" cy="10414000"/>
              </a:xfrm>
              <a:prstGeom prst="rect">
                <a:avLst/>
              </a:prstGeom>
              <a:solidFill>
                <a:srgbClr val="354FA9"/>
              </a:solidFill>
              <a:ln w="12700" cap="flat">
                <a:noFill/>
                <a:miter lim="400000"/>
              </a:ln>
              <a:effectLst/>
            </p:spPr>
            <p:txBody>
              <a:bodyPr wrap="square" lIns="50800" tIns="50800" rIns="50800" bIns="50800" numCol="1" anchor="ctr">
                <a:noAutofit/>
              </a:bodyPr>
              <a:lstStyle/>
              <a:p>
                <a:pPr algn="l" defTabSz="584200">
                  <a:defRPr sz="4000">
                    <a:solidFill>
                      <a:srgbClr val="FFFFFF"/>
                    </a:solidFill>
                    <a:effectLst>
                      <a:outerShdw blurRad="38100" dist="12700" dir="5400000" rotWithShape="0">
                        <a:srgbClr val="000000">
                          <a:alpha val="50000"/>
                        </a:srgbClr>
                      </a:outerShdw>
                    </a:effectLst>
                  </a:defRPr>
                </a:pPr>
                <a:endParaRPr sz="4000">
                  <a:solidFill>
                    <a:srgbClr val="FFFFFF"/>
                  </a:solidFill>
                  <a:effectLst>
                    <a:outerShdw blurRad="38100" dist="12700" dir="5400000" rotWithShape="0">
                      <a:srgbClr val="000000">
                        <a:alpha val="50000"/>
                      </a:srgbClr>
                    </a:outerShdw>
                  </a:effectLst>
                  <a:latin typeface="Helvetica"/>
                  <a:cs typeface="Helvetica"/>
                  <a:sym typeface="Helvetica"/>
                </a:endParaRPr>
              </a:p>
            </p:txBody>
          </p:sp>
        </p:grpSp>
        <p:grpSp>
          <p:nvGrpSpPr>
            <p:cNvPr id="17" name="Group">
              <a:extLst>
                <a:ext uri="{FF2B5EF4-FFF2-40B4-BE49-F238E27FC236}">
                  <a16:creationId xmlns:a16="http://schemas.microsoft.com/office/drawing/2014/main" id="{EDCFED66-0477-7849-8AD1-D579A110CFED}"/>
                </a:ext>
              </a:extLst>
            </p:cNvPr>
            <p:cNvGrpSpPr/>
            <p:nvPr/>
          </p:nvGrpSpPr>
          <p:grpSpPr>
            <a:xfrm>
              <a:off x="6288901" y="2503741"/>
              <a:ext cx="8244716" cy="5410201"/>
              <a:chOff x="3144451" y="0"/>
              <a:chExt cx="8244715" cy="5410200"/>
            </a:xfrm>
          </p:grpSpPr>
          <p:sp>
            <p:nvSpPr>
              <p:cNvPr id="18" name="Rectangle">
                <a:extLst>
                  <a:ext uri="{FF2B5EF4-FFF2-40B4-BE49-F238E27FC236}">
                    <a16:creationId xmlns:a16="http://schemas.microsoft.com/office/drawing/2014/main" id="{097D4E63-B4F7-8444-B2A8-7AB71905893A}"/>
                  </a:ext>
                </a:extLst>
              </p:cNvPr>
              <p:cNvSpPr/>
              <p:nvPr/>
            </p:nvSpPr>
            <p:spPr>
              <a:xfrm>
                <a:off x="3144451" y="0"/>
                <a:ext cx="4122357" cy="5410200"/>
              </a:xfrm>
              <a:prstGeom prst="rect">
                <a:avLst/>
              </a:prstGeom>
              <a:solidFill>
                <a:srgbClr val="42BB38"/>
              </a:solidFill>
              <a:ln w="12700" cap="flat">
                <a:noFill/>
                <a:miter lim="400000"/>
              </a:ln>
              <a:effectLst/>
            </p:spPr>
            <p:txBody>
              <a:bodyPr wrap="square" lIns="50800" tIns="50800" rIns="50800" bIns="50800" numCol="1" anchor="ctr">
                <a:noAutofit/>
              </a:bodyPr>
              <a:lstStyle/>
              <a:p>
                <a:pPr algn="l" defTabSz="584200">
                  <a:defRPr sz="4000">
                    <a:solidFill>
                      <a:srgbClr val="FFFFFF"/>
                    </a:solidFill>
                    <a:effectLst>
                      <a:outerShdw blurRad="38100" dist="12700" dir="5400000" rotWithShape="0">
                        <a:srgbClr val="000000">
                          <a:alpha val="50000"/>
                        </a:srgbClr>
                      </a:outerShdw>
                    </a:effectLst>
                  </a:defRPr>
                </a:pPr>
                <a:endParaRPr sz="4000">
                  <a:solidFill>
                    <a:srgbClr val="FFFFFF"/>
                  </a:solidFill>
                  <a:effectLst>
                    <a:outerShdw blurRad="38100" dist="12700" dir="5400000" rotWithShape="0">
                      <a:srgbClr val="000000">
                        <a:alpha val="50000"/>
                      </a:srgbClr>
                    </a:outerShdw>
                  </a:effectLst>
                  <a:latin typeface="Helvetica"/>
                  <a:cs typeface="Helvetica"/>
                  <a:sym typeface="Helvetica"/>
                </a:endParaRPr>
              </a:p>
            </p:txBody>
          </p:sp>
          <p:sp>
            <p:nvSpPr>
              <p:cNvPr id="19" name="Rectangle">
                <a:extLst>
                  <a:ext uri="{FF2B5EF4-FFF2-40B4-BE49-F238E27FC236}">
                    <a16:creationId xmlns:a16="http://schemas.microsoft.com/office/drawing/2014/main" id="{75B6F7AA-E1C6-984B-8448-EB323FEF6033}"/>
                  </a:ext>
                </a:extLst>
              </p:cNvPr>
              <p:cNvSpPr/>
              <p:nvPr/>
            </p:nvSpPr>
            <p:spPr>
              <a:xfrm>
                <a:off x="7266808" y="0"/>
                <a:ext cx="4122358" cy="5410200"/>
              </a:xfrm>
              <a:prstGeom prst="rect">
                <a:avLst/>
              </a:prstGeom>
              <a:solidFill>
                <a:srgbClr val="42BB38"/>
              </a:solidFill>
              <a:ln w="12700" cap="flat">
                <a:noFill/>
                <a:miter lim="400000"/>
              </a:ln>
              <a:effectLst/>
            </p:spPr>
            <p:txBody>
              <a:bodyPr wrap="square" lIns="50800" tIns="50800" rIns="50800" bIns="50800" numCol="1" anchor="ctr">
                <a:noAutofit/>
              </a:bodyPr>
              <a:lstStyle/>
              <a:p>
                <a:pPr algn="l" defTabSz="584200">
                  <a:defRPr sz="4000">
                    <a:solidFill>
                      <a:srgbClr val="FFFFFF"/>
                    </a:solidFill>
                    <a:effectLst>
                      <a:outerShdw blurRad="38100" dist="12700" dir="5400000" rotWithShape="0">
                        <a:srgbClr val="000000">
                          <a:alpha val="50000"/>
                        </a:srgbClr>
                      </a:outerShdw>
                    </a:effectLst>
                  </a:defRPr>
                </a:pPr>
                <a:endParaRPr sz="4000">
                  <a:solidFill>
                    <a:srgbClr val="FFFFFF"/>
                  </a:solidFill>
                  <a:effectLst>
                    <a:outerShdw blurRad="38100" dist="12700" dir="5400000" rotWithShape="0">
                      <a:srgbClr val="000000">
                        <a:alpha val="50000"/>
                      </a:srgbClr>
                    </a:outerShdw>
                  </a:effectLst>
                  <a:latin typeface="Helvetica"/>
                  <a:cs typeface="Helvetica"/>
                  <a:sym typeface="Helvetica"/>
                </a:endParaRPr>
              </a:p>
            </p:txBody>
          </p:sp>
        </p:grpSp>
      </p:grpSp>
    </p:spTree>
    <p:extLst>
      <p:ext uri="{BB962C8B-B14F-4D97-AF65-F5344CB8AC3E}">
        <p14:creationId xmlns:p14="http://schemas.microsoft.com/office/powerpoint/2010/main" val="273216512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a:xfrm>
            <a:off x="23695059" y="12840854"/>
            <a:ext cx="410369" cy="471924"/>
          </a:xfrm>
        </p:spPr>
        <p:txBody>
          <a:bodyPr/>
          <a:lstStyle/>
          <a:p>
            <a:fld id="{D51AAA4D-1FDD-894A-96CB-B59CDC0B32C1}" type="slidenum">
              <a:rPr lang="en-US">
                <a:latin typeface="Gill Sans"/>
                <a:cs typeface="Gill Sans"/>
              </a:rPr>
              <a:pPr/>
              <a:t>39</a:t>
            </a:fld>
            <a:endParaRPr lang="en-US" dirty="0">
              <a:latin typeface="Gill Sans"/>
              <a:cs typeface="Gill Sans"/>
            </a:endParaRPr>
          </a:p>
        </p:txBody>
      </p:sp>
      <p:sp>
        <p:nvSpPr>
          <p:cNvPr id="7" name="Title 2">
            <a:extLst>
              <a:ext uri="{FF2B5EF4-FFF2-40B4-BE49-F238E27FC236}">
                <a16:creationId xmlns:a16="http://schemas.microsoft.com/office/drawing/2014/main" id="{6A3D12F3-588A-A545-BE8E-CF5D2032097C}"/>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rgbClr val="FFFFFF"/>
                </a:solidFill>
                <a:latin typeface="Gill Sans"/>
                <a:cs typeface="Gill Sans"/>
              </a:rPr>
              <a:t>Colors - Beware</a:t>
            </a:r>
          </a:p>
        </p:txBody>
      </p:sp>
      <p:sp>
        <p:nvSpPr>
          <p:cNvPr id="10" name="Text Placeholder 2">
            <a:extLst>
              <a:ext uri="{FF2B5EF4-FFF2-40B4-BE49-F238E27FC236}">
                <a16:creationId xmlns:a16="http://schemas.microsoft.com/office/drawing/2014/main" id="{D975DAD5-AFB6-5947-B36B-E947D7A65A66}"/>
              </a:ext>
            </a:extLst>
          </p:cNvPr>
          <p:cNvSpPr txBox="1">
            <a:spLocks/>
          </p:cNvSpPr>
          <p:nvPr/>
        </p:nvSpPr>
        <p:spPr>
          <a:xfrm>
            <a:off x="415638" y="3836554"/>
            <a:ext cx="23277820" cy="8609448"/>
          </a:xfrm>
          <a:prstGeom prst="rect">
            <a:avLst/>
          </a:prstGeom>
        </p:spPr>
        <p:txBody>
          <a:bodyPr/>
          <a:lstStyle>
            <a:lvl1pPr marL="1117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1pPr>
            <a:lvl2pPr marL="15621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2pPr>
            <a:lvl3pPr marL="2006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3pPr>
            <a:lvl4pPr marL="24511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4pPr>
            <a:lvl5pPr marL="2895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5pPr>
            <a:lvl6pPr marL="32512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6pPr>
            <a:lvl7pPr marL="36068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7pPr>
            <a:lvl8pPr marL="39624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8pPr>
            <a:lvl9pPr marL="43180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9pPr>
          </a:lstStyle>
          <a:p>
            <a:pPr hangingPunct="1"/>
            <a:r>
              <a:rPr lang="en-US" sz="6000" cap="small" dirty="0">
                <a:solidFill>
                  <a:srgbClr val="FF4013"/>
                </a:solidFill>
                <a:latin typeface="Gill Sans"/>
                <a:cs typeface="Gill Sans"/>
              </a:rPr>
              <a:t>Von </a:t>
            </a:r>
            <a:r>
              <a:rPr lang="en-US" sz="6000" cap="small" dirty="0" err="1">
                <a:solidFill>
                  <a:srgbClr val="FF4013"/>
                </a:solidFill>
                <a:latin typeface="Gill Sans"/>
                <a:cs typeface="Gill Sans"/>
              </a:rPr>
              <a:t>Bezold</a:t>
            </a:r>
            <a:r>
              <a:rPr lang="en-US" sz="6000" cap="small" dirty="0">
                <a:solidFill>
                  <a:srgbClr val="FF4013"/>
                </a:solidFill>
                <a:latin typeface="Gill Sans"/>
                <a:cs typeface="Gill Sans"/>
              </a:rPr>
              <a:t> Spreading Effect </a:t>
            </a:r>
            <a:r>
              <a:rPr lang="en-US" dirty="0">
                <a:latin typeface="Gill Sans"/>
                <a:cs typeface="Gill Sans"/>
              </a:rPr>
              <a:t>– borders can change the appearance of shape’s colors</a:t>
            </a:r>
          </a:p>
          <a:p>
            <a:pPr marL="317500" indent="0" hangingPunct="1">
              <a:buNone/>
            </a:pPr>
            <a:endParaRPr lang="en-US" dirty="0">
              <a:latin typeface="Gill Sans"/>
              <a:cs typeface="Gill Sans"/>
            </a:endParaRPr>
          </a:p>
        </p:txBody>
      </p:sp>
      <p:pic>
        <p:nvPicPr>
          <p:cNvPr id="12" name="droppedImage.tiff" descr="droppedImage.tiff">
            <a:extLst>
              <a:ext uri="{FF2B5EF4-FFF2-40B4-BE49-F238E27FC236}">
                <a16:creationId xmlns:a16="http://schemas.microsoft.com/office/drawing/2014/main" id="{A0FAF967-98C8-1E48-8B4B-2C568CB212F1}"/>
              </a:ext>
            </a:extLst>
          </p:cNvPr>
          <p:cNvPicPr>
            <a:picLocks noChangeAspect="1"/>
          </p:cNvPicPr>
          <p:nvPr/>
        </p:nvPicPr>
        <p:blipFill>
          <a:blip r:embed="rId3"/>
          <a:stretch>
            <a:fillRect/>
          </a:stretch>
        </p:blipFill>
        <p:spPr>
          <a:xfrm>
            <a:off x="6079261" y="5794511"/>
            <a:ext cx="12225482" cy="6848918"/>
          </a:xfrm>
          <a:prstGeom prst="rect">
            <a:avLst/>
          </a:prstGeom>
          <a:ln w="12700">
            <a:miter lim="400000"/>
          </a:ln>
        </p:spPr>
      </p:pic>
    </p:spTree>
    <p:extLst>
      <p:ext uri="{BB962C8B-B14F-4D97-AF65-F5344CB8AC3E}">
        <p14:creationId xmlns:p14="http://schemas.microsoft.com/office/powerpoint/2010/main" val="29064766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4</a:t>
            </a:fld>
            <a:endParaRPr kumimoji="0" sz="2400" b="0" i="0" u="none" strike="noStrike" kern="0" cap="none" spc="0" normalizeH="0" baseline="0" noProof="0">
              <a:ln>
                <a:noFill/>
              </a:ln>
              <a:solidFill>
                <a:srgbClr val="000000"/>
              </a:solidFill>
              <a:effectLst/>
              <a:uLnTx/>
              <a:uFillTx/>
              <a:latin typeface="Gill Sans"/>
              <a:sym typeface="Gill Sans"/>
            </a:endParaRPr>
          </a:p>
        </p:txBody>
      </p:sp>
      <p:sp>
        <p:nvSpPr>
          <p:cNvPr id="9" name="Title 2">
            <a:extLst>
              <a:ext uri="{FF2B5EF4-FFF2-40B4-BE49-F238E27FC236}">
                <a16:creationId xmlns:a16="http://schemas.microsoft.com/office/drawing/2014/main" id="{B18597CE-DCAB-FC48-9B2F-95DB83745E73}"/>
              </a:ext>
            </a:extLst>
          </p:cNvPr>
          <p:cNvSpPr>
            <a:spLocks noGrp="1"/>
          </p:cNvSpPr>
          <p:nvPr>
            <p:ph type="title"/>
          </p:nvPr>
        </p:nvSpPr>
        <p:spPr>
          <a:xfrm>
            <a:off x="0" y="0"/>
            <a:ext cx="24384000" cy="3441700"/>
          </a:xfrm>
          <a:solidFill>
            <a:schemeClr val="accent2"/>
          </a:solidFill>
        </p:spPr>
        <p:txBody>
          <a:bodyPr/>
          <a:lstStyle/>
          <a:p>
            <a:r>
              <a:rPr lang="en-US" dirty="0">
                <a:solidFill>
                  <a:schemeClr val="bg1"/>
                </a:solidFill>
              </a:rPr>
              <a:t>Expressiveness + Effectiveness</a:t>
            </a:r>
          </a:p>
        </p:txBody>
      </p:sp>
      <p:pic>
        <p:nvPicPr>
          <p:cNvPr id="6" name="fig5.1.pdf">
            <a:extLst>
              <a:ext uri="{FF2B5EF4-FFF2-40B4-BE49-F238E27FC236}">
                <a16:creationId xmlns:a16="http://schemas.microsoft.com/office/drawing/2014/main" id="{E00CDEBA-E5FF-C642-8EFD-590DFD1FED8B}"/>
              </a:ext>
            </a:extLst>
          </p:cNvPr>
          <p:cNvPicPr>
            <a:picLocks noChangeAspect="1"/>
          </p:cNvPicPr>
          <p:nvPr/>
        </p:nvPicPr>
        <p:blipFill rotWithShape="1">
          <a:blip r:embed="rId3">
            <a:extLst>
              <a:ext uri="{28A0092B-C50C-407E-A947-70E740481C1C}">
                <a14:useLocalDpi xmlns:a14="http://schemas.microsoft.com/office/drawing/2010/main" val="0"/>
              </a:ext>
            </a:extLst>
          </a:blip>
          <a:srcRect t="1207"/>
          <a:stretch/>
        </p:blipFill>
        <p:spPr>
          <a:xfrm>
            <a:off x="4687189" y="3441700"/>
            <a:ext cx="15009622" cy="10158556"/>
          </a:xfrm>
          <a:prstGeom prst="rect">
            <a:avLst/>
          </a:prstGeom>
          <a:ln w="12700">
            <a:miter lim="400000"/>
          </a:ln>
        </p:spPr>
      </p:pic>
      <p:sp>
        <p:nvSpPr>
          <p:cNvPr id="2" name="Frame 1">
            <a:extLst>
              <a:ext uri="{FF2B5EF4-FFF2-40B4-BE49-F238E27FC236}">
                <a16:creationId xmlns:a16="http://schemas.microsoft.com/office/drawing/2014/main" id="{CA712534-DFF2-4CCE-C59E-385BF4F19FB7}"/>
              </a:ext>
            </a:extLst>
          </p:cNvPr>
          <p:cNvSpPr/>
          <p:nvPr/>
        </p:nvSpPr>
        <p:spPr>
          <a:xfrm>
            <a:off x="13355782" y="5458691"/>
            <a:ext cx="6096000" cy="748145"/>
          </a:xfrm>
          <a:prstGeom prst="frame">
            <a:avLst/>
          </a:prstGeom>
          <a:blipFill rotWithShape="1">
            <a:blip r:embed="rId4"/>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
        <p:nvSpPr>
          <p:cNvPr id="7" name="Frame 6">
            <a:extLst>
              <a:ext uri="{FF2B5EF4-FFF2-40B4-BE49-F238E27FC236}">
                <a16:creationId xmlns:a16="http://schemas.microsoft.com/office/drawing/2014/main" id="{F6C6A892-2A82-3EBA-E13B-9098D0EEAA5D}"/>
              </a:ext>
            </a:extLst>
          </p:cNvPr>
          <p:cNvSpPr/>
          <p:nvPr/>
        </p:nvSpPr>
        <p:spPr>
          <a:xfrm>
            <a:off x="5250872" y="9906000"/>
            <a:ext cx="6941128" cy="1814945"/>
          </a:xfrm>
          <a:prstGeom prst="frame">
            <a:avLst>
              <a:gd name="adj1" fmla="val 6393"/>
            </a:avLst>
          </a:prstGeom>
          <a:blipFill rotWithShape="1">
            <a:blip r:embed="rId4"/>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Tree>
    <p:extLst>
      <p:ext uri="{BB962C8B-B14F-4D97-AF65-F5344CB8AC3E}">
        <p14:creationId xmlns:p14="http://schemas.microsoft.com/office/powerpoint/2010/main" val="29285604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7DBFE57-BA8B-4697-BB16-374D0E633FFD}"/>
              </a:ext>
            </a:extLst>
          </p:cNvPr>
          <p:cNvSpPr>
            <a:spLocks noGrp="1"/>
          </p:cNvSpPr>
          <p:nvPr>
            <p:ph type="title"/>
          </p:nvPr>
        </p:nvSpPr>
        <p:spPr>
          <a:xfrm>
            <a:off x="2489200" y="4343400"/>
            <a:ext cx="19405600" cy="3441700"/>
          </a:xfrm>
        </p:spPr>
        <p:txBody>
          <a:bodyPr/>
          <a:lstStyle/>
          <a:p>
            <a:r>
              <a:rPr lang="en-US" dirty="0"/>
              <a:t>Let’s take a break! Stretch, go for a walk, be social </a:t>
            </a:r>
            <a:r>
              <a:rPr lang="en-US" dirty="0">
                <a:sym typeface="Wingdings" pitchFamily="2" charset="2"/>
              </a:rPr>
              <a:t> </a:t>
            </a:r>
            <a:br>
              <a:rPr lang="en-US" dirty="0"/>
            </a:br>
            <a:r>
              <a:rPr lang="en-US" dirty="0"/>
              <a:t>Be back here in 10 mins. </a:t>
            </a:r>
          </a:p>
        </p:txBody>
      </p:sp>
    </p:spTree>
    <p:extLst>
      <p:ext uri="{BB962C8B-B14F-4D97-AF65-F5344CB8AC3E}">
        <p14:creationId xmlns:p14="http://schemas.microsoft.com/office/powerpoint/2010/main" val="3622623682"/>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8" name="In-class exercise"/>
          <p:cNvSpPr txBox="1">
            <a:spLocks noGrp="1"/>
          </p:cNvSpPr>
          <p:nvPr>
            <p:ph type="title"/>
          </p:nvPr>
        </p:nvSpPr>
        <p:spPr>
          <a:xfrm>
            <a:off x="1282700" y="4178300"/>
            <a:ext cx="21818600" cy="5359400"/>
          </a:xfrm>
          <a:prstGeom prst="rect">
            <a:avLst/>
          </a:prstGeom>
          <a:solidFill>
            <a:schemeClr val="accent2"/>
          </a:solidFill>
        </p:spPr>
        <p:txBody>
          <a:bodyPr/>
          <a:lstStyle>
            <a:lvl1pPr>
              <a:defRPr sz="14400" cap="small"/>
            </a:lvl1pPr>
          </a:lstStyle>
          <a:p>
            <a:r>
              <a:rPr lang="en-US" dirty="0">
                <a:solidFill>
                  <a:schemeClr val="bg1"/>
                </a:solidFill>
              </a:rPr>
              <a:t>JavaScript</a:t>
            </a:r>
            <a:endParaRPr dirty="0">
              <a:solidFill>
                <a:schemeClr val="bg1"/>
              </a:solidFill>
            </a:endParaRPr>
          </a:p>
        </p:txBody>
      </p:sp>
      <p:sp>
        <p:nvSpPr>
          <p:cNvPr id="589"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41</a:t>
            </a:fld>
            <a:endParaRPr kumimoji="0" sz="2400" b="0" i="0" u="none" strike="noStrike" kern="0" cap="none" spc="0" normalizeH="0" baseline="0" noProof="0">
              <a:ln>
                <a:noFill/>
              </a:ln>
              <a:solidFill>
                <a:srgbClr val="000000"/>
              </a:solidFill>
              <a:effectLst/>
              <a:uLnTx/>
              <a:uFillTx/>
              <a:latin typeface="Gill Sans"/>
              <a:sym typeface="Gill Sans"/>
            </a:endParaRPr>
          </a:p>
        </p:txBody>
      </p:sp>
    </p:spTree>
    <p:extLst>
      <p:ext uri="{BB962C8B-B14F-4D97-AF65-F5344CB8AC3E}">
        <p14:creationId xmlns:p14="http://schemas.microsoft.com/office/powerpoint/2010/main" val="11427939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8" name="In-class exercise"/>
          <p:cNvSpPr txBox="1">
            <a:spLocks noGrp="1"/>
          </p:cNvSpPr>
          <p:nvPr>
            <p:ph type="title"/>
          </p:nvPr>
        </p:nvSpPr>
        <p:spPr>
          <a:xfrm>
            <a:off x="1282700" y="4178300"/>
            <a:ext cx="21818600" cy="5359400"/>
          </a:xfrm>
          <a:prstGeom prst="rect">
            <a:avLst/>
          </a:prstGeom>
          <a:solidFill>
            <a:schemeClr val="accent2"/>
          </a:solidFill>
        </p:spPr>
        <p:txBody>
          <a:bodyPr/>
          <a:lstStyle>
            <a:lvl1pPr>
              <a:defRPr sz="14400" cap="small"/>
            </a:lvl1pPr>
          </a:lstStyle>
          <a:p>
            <a:r>
              <a:rPr lang="en-US" dirty="0">
                <a:solidFill>
                  <a:schemeClr val="bg1"/>
                </a:solidFill>
              </a:rPr>
              <a:t>ic-05: JavaScript Pt. 1</a:t>
            </a:r>
            <a:endParaRPr dirty="0">
              <a:solidFill>
                <a:schemeClr val="bg1"/>
              </a:solidFill>
            </a:endParaRPr>
          </a:p>
        </p:txBody>
      </p:sp>
      <p:sp>
        <p:nvSpPr>
          <p:cNvPr id="589"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42</a:t>
            </a:fld>
            <a:endParaRPr kumimoji="0" sz="2400" b="0" i="0" u="none" strike="noStrike" kern="0" cap="none" spc="0" normalizeH="0" baseline="0" noProof="0">
              <a:ln>
                <a:noFill/>
              </a:ln>
              <a:solidFill>
                <a:srgbClr val="000000"/>
              </a:solidFill>
              <a:effectLst/>
              <a:uLnTx/>
              <a:uFillTx/>
              <a:latin typeface="Gill Sans"/>
              <a:sym typeface="Gill Sans"/>
            </a:endParaRPr>
          </a:p>
        </p:txBody>
      </p:sp>
    </p:spTree>
    <p:extLst>
      <p:ext uri="{BB962C8B-B14F-4D97-AF65-F5344CB8AC3E}">
        <p14:creationId xmlns:p14="http://schemas.microsoft.com/office/powerpoint/2010/main" val="1317114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43</a:t>
            </a:fld>
            <a:endParaRPr/>
          </a:p>
        </p:txBody>
      </p:sp>
      <p:sp>
        <p:nvSpPr>
          <p:cNvPr id="4" name="Title 2">
            <a:extLst>
              <a:ext uri="{FF2B5EF4-FFF2-40B4-BE49-F238E27FC236}">
                <a16:creationId xmlns:a16="http://schemas.microsoft.com/office/drawing/2014/main" id="{47020653-28A2-E845-B388-3F266938BE53}"/>
              </a:ext>
            </a:extLst>
          </p:cNvPr>
          <p:cNvSpPr txBox="1">
            <a:spLocks/>
          </p:cNvSpPr>
          <p:nvPr/>
        </p:nvSpPr>
        <p:spPr>
          <a:xfrm>
            <a:off x="0" y="0"/>
            <a:ext cx="24384000" cy="3441700"/>
          </a:xfrm>
          <a:prstGeom prst="rect">
            <a:avLst/>
          </a:prstGeom>
          <a:solidFill>
            <a:srgbClr val="80A7A7"/>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lvl="0" hangingPunct="1"/>
            <a:r>
              <a:rPr lang="en-US" dirty="0">
                <a:solidFill>
                  <a:schemeClr val="bg1"/>
                </a:solidFill>
              </a:rPr>
              <a:t>Summary</a:t>
            </a:r>
            <a:endParaRPr kumimoji="0" lang="en-US" sz="11600" b="0" i="0" u="none" strike="noStrike" kern="0" cap="none" spc="0" normalizeH="0" baseline="0" noProof="0" dirty="0">
              <a:ln>
                <a:noFill/>
              </a:ln>
              <a:solidFill>
                <a:srgbClr val="FFFFFF"/>
              </a:solidFill>
              <a:effectLst/>
              <a:uLnTx/>
              <a:uFillTx/>
              <a:latin typeface="Gill Sans"/>
              <a:cs typeface="Gill Sans"/>
              <a:sym typeface="Gill Sans"/>
            </a:endParaRPr>
          </a:p>
        </p:txBody>
      </p:sp>
      <p:sp>
        <p:nvSpPr>
          <p:cNvPr id="3" name="TextBox 2">
            <a:extLst>
              <a:ext uri="{FF2B5EF4-FFF2-40B4-BE49-F238E27FC236}">
                <a16:creationId xmlns:a16="http://schemas.microsoft.com/office/drawing/2014/main" id="{874DF3B3-E882-584F-9004-F5B32944FE96}"/>
              </a:ext>
            </a:extLst>
          </p:cNvPr>
          <p:cNvSpPr txBox="1"/>
          <p:nvPr/>
        </p:nvSpPr>
        <p:spPr>
          <a:xfrm>
            <a:off x="956938" y="3840368"/>
            <a:ext cx="21875353" cy="268791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p>
            <a:pPr marR="0" algn="l" defTabSz="825500" rtl="0" fontAlgn="auto" latinLnBrk="0" hangingPunct="0">
              <a:lnSpc>
                <a:spcPct val="100000"/>
              </a:lnSpc>
              <a:spcBef>
                <a:spcPts val="0"/>
              </a:spcBef>
              <a:spcAft>
                <a:spcPts val="0"/>
              </a:spcAft>
              <a:buClrTx/>
              <a:buSzTx/>
              <a:tabLst/>
            </a:pPr>
            <a:r>
              <a:rPr kumimoji="0" lang="en-US" b="1" i="0" u="none" strike="noStrike" cap="none" spc="0" normalizeH="0" baseline="0" dirty="0">
                <a:ln>
                  <a:noFill/>
                </a:ln>
                <a:solidFill>
                  <a:srgbClr val="000000"/>
                </a:solidFill>
                <a:effectLst/>
                <a:uFillTx/>
                <a:latin typeface="+mj-lt"/>
                <a:ea typeface="+mj-ea"/>
                <a:cs typeface="+mj-cs"/>
                <a:sym typeface="Gill Sans"/>
              </a:rPr>
              <a:t>Today we:</a:t>
            </a:r>
          </a:p>
          <a:p>
            <a:pPr marL="685800" marR="0" indent="-685800" algn="l" defTabSz="825500" rtl="0" fontAlgn="auto" latinLnBrk="0" hangingPunct="0">
              <a:lnSpc>
                <a:spcPct val="100000"/>
              </a:lnSpc>
              <a:spcBef>
                <a:spcPts val="0"/>
              </a:spcBef>
              <a:spcAft>
                <a:spcPts val="0"/>
              </a:spcAft>
              <a:buClrTx/>
              <a:buSzTx/>
              <a:buFont typeface="Arial" panose="020B0604020202020204" pitchFamily="34" charset="0"/>
              <a:buChar char="•"/>
              <a:tabLst/>
            </a:pPr>
            <a:r>
              <a:rPr kumimoji="0" lang="en-US" i="0" u="none" strike="noStrike" cap="none" spc="0" normalizeH="0" baseline="0" dirty="0">
                <a:ln>
                  <a:noFill/>
                </a:ln>
                <a:solidFill>
                  <a:srgbClr val="000000"/>
                </a:solidFill>
                <a:effectLst/>
                <a:uFillTx/>
                <a:latin typeface="+mj-lt"/>
                <a:ea typeface="+mj-ea"/>
                <a:cs typeface="+mj-cs"/>
                <a:sym typeface="Gill Sans"/>
              </a:rPr>
              <a:t>Reviewed color at a high-level</a:t>
            </a:r>
          </a:p>
          <a:p>
            <a:pPr marL="685800" marR="0" indent="-685800" algn="l" defTabSz="825500" rtl="0" fontAlgn="auto" latinLnBrk="0" hangingPunct="0">
              <a:lnSpc>
                <a:spcPct val="100000"/>
              </a:lnSpc>
              <a:spcBef>
                <a:spcPts val="0"/>
              </a:spcBef>
              <a:spcAft>
                <a:spcPts val="0"/>
              </a:spcAft>
              <a:buClrTx/>
              <a:buSzTx/>
              <a:buFont typeface="Arial" panose="020B0604020202020204" pitchFamily="34" charset="0"/>
              <a:buChar char="•"/>
              <a:tabLst/>
            </a:pPr>
            <a:r>
              <a:rPr lang="en-US" dirty="0"/>
              <a:t>Practiced JavaScript (ic-05)</a:t>
            </a:r>
            <a:r>
              <a:rPr kumimoji="0" lang="en-US" i="0" u="none" strike="noStrike" cap="none" spc="0" normalizeH="0" baseline="0" dirty="0">
                <a:ln>
                  <a:noFill/>
                </a:ln>
                <a:solidFill>
                  <a:srgbClr val="000000"/>
                </a:solidFill>
                <a:effectLst/>
                <a:uFillTx/>
                <a:latin typeface="+mj-lt"/>
                <a:ea typeface="+mj-ea"/>
                <a:cs typeface="+mj-cs"/>
                <a:sym typeface="Gill Sans"/>
              </a:rPr>
              <a:t> </a:t>
            </a:r>
          </a:p>
        </p:txBody>
      </p:sp>
      <p:sp>
        <p:nvSpPr>
          <p:cNvPr id="7" name="TextBox 6">
            <a:extLst>
              <a:ext uri="{FF2B5EF4-FFF2-40B4-BE49-F238E27FC236}">
                <a16:creationId xmlns:a16="http://schemas.microsoft.com/office/drawing/2014/main" id="{0B2D4FF2-7B2E-D548-A678-7BE28F6648A1}"/>
              </a:ext>
            </a:extLst>
          </p:cNvPr>
          <p:cNvSpPr txBox="1"/>
          <p:nvPr/>
        </p:nvSpPr>
        <p:spPr>
          <a:xfrm>
            <a:off x="956937" y="7647724"/>
            <a:ext cx="21875353" cy="182614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p>
            <a:pPr marR="0" algn="l" defTabSz="825500" rtl="0" fontAlgn="auto" latinLnBrk="0" hangingPunct="0">
              <a:lnSpc>
                <a:spcPct val="100000"/>
              </a:lnSpc>
              <a:spcBef>
                <a:spcPts val="0"/>
              </a:spcBef>
              <a:spcAft>
                <a:spcPts val="0"/>
              </a:spcAft>
              <a:buClrTx/>
              <a:buSzTx/>
              <a:tabLst/>
            </a:pPr>
            <a:r>
              <a:rPr lang="en-US" b="1" dirty="0"/>
              <a:t>pm-01 is DUE before next class. </a:t>
            </a:r>
          </a:p>
          <a:p>
            <a:pPr marR="0" algn="l" defTabSz="825500" rtl="0" fontAlgn="auto" latinLnBrk="0" hangingPunct="0">
              <a:lnSpc>
                <a:spcPct val="100000"/>
              </a:lnSpc>
              <a:spcBef>
                <a:spcPts val="0"/>
              </a:spcBef>
              <a:spcAft>
                <a:spcPts val="0"/>
              </a:spcAft>
              <a:buClrTx/>
              <a:buSzTx/>
              <a:tabLst/>
            </a:pPr>
            <a:r>
              <a:rPr lang="en-US" b="1" dirty="0"/>
              <a:t>ic-05 is DUE today. </a:t>
            </a:r>
          </a:p>
        </p:txBody>
      </p:sp>
    </p:spTree>
    <p:extLst>
      <p:ext uri="{BB962C8B-B14F-4D97-AF65-F5344CB8AC3E}">
        <p14:creationId xmlns:p14="http://schemas.microsoft.com/office/powerpoint/2010/main" val="26931260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 name="Last time..."/>
          <p:cNvSpPr txBox="1">
            <a:spLocks noGrp="1"/>
          </p:cNvSpPr>
          <p:nvPr>
            <p:ph type="title"/>
          </p:nvPr>
        </p:nvSpPr>
        <p:spPr>
          <a:xfrm>
            <a:off x="0" y="4178300"/>
            <a:ext cx="24384000" cy="5359400"/>
          </a:xfrm>
          <a:prstGeom prst="rect">
            <a:avLst/>
          </a:prstGeom>
          <a:solidFill>
            <a:schemeClr val="accent2"/>
          </a:solidFill>
        </p:spPr>
        <p:txBody>
          <a:bodyPr/>
          <a:lstStyle>
            <a:lvl1pPr>
              <a:defRPr sz="14400" cap="small"/>
            </a:lvl1pPr>
          </a:lstStyle>
          <a:p>
            <a:r>
              <a:rPr lang="en-US" dirty="0">
                <a:solidFill>
                  <a:schemeClr val="bg1"/>
                </a:solidFill>
              </a:rPr>
              <a:t>Color Perception</a:t>
            </a:r>
            <a:endParaRPr dirty="0">
              <a:solidFill>
                <a:schemeClr val="bg1"/>
              </a:solidFill>
            </a:endParaRPr>
          </a:p>
        </p:txBody>
      </p:sp>
      <p:sp>
        <p:nvSpPr>
          <p:cNvPr id="259"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5</a:t>
            </a:fld>
            <a:endParaRPr kumimoji="0" sz="2400" b="0" i="0" u="none" strike="noStrike" kern="0" cap="none" spc="0" normalizeH="0" baseline="0" noProof="0">
              <a:ln>
                <a:noFill/>
              </a:ln>
              <a:solidFill>
                <a:srgbClr val="000000"/>
              </a:solidFill>
              <a:effectLst/>
              <a:uLnTx/>
              <a:uFillTx/>
              <a:latin typeface="Gill Sans"/>
              <a:sym typeface="Gill Sans"/>
            </a:endParaRPr>
          </a:p>
        </p:txBody>
      </p:sp>
    </p:spTree>
    <p:extLst>
      <p:ext uri="{BB962C8B-B14F-4D97-AF65-F5344CB8AC3E}">
        <p14:creationId xmlns:p14="http://schemas.microsoft.com/office/powerpoint/2010/main" val="20509982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a:extLst>
              <a:ext uri="{FF2B5EF4-FFF2-40B4-BE49-F238E27FC236}">
                <a16:creationId xmlns:a16="http://schemas.microsoft.com/office/drawing/2014/main" id="{4494DB61-97B2-41AC-A3FF-9CF86B623196}"/>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388100" y="6036717"/>
            <a:ext cx="11607800" cy="6384290"/>
          </a:xfrm>
          <a:prstGeom prst="rect">
            <a:avLst/>
          </a:prstGeom>
          <a:solidFill>
            <a:srgbClr val="FFFFFF"/>
          </a:solidFill>
        </p:spPr>
      </p:pic>
      <p:sp>
        <p:nvSpPr>
          <p:cNvPr id="73" name="Title 2">
            <a:extLst>
              <a:ext uri="{FF2B5EF4-FFF2-40B4-BE49-F238E27FC236}">
                <a16:creationId xmlns:a16="http://schemas.microsoft.com/office/drawing/2014/main" id="{428E28DB-298C-4606-863C-E54F95639786}"/>
              </a:ext>
            </a:extLst>
          </p:cNvPr>
          <p:cNvSpPr>
            <a:spLocks noGrp="1"/>
          </p:cNvSpPr>
          <p:nvPr>
            <p:ph type="title"/>
          </p:nvPr>
        </p:nvSpPr>
        <p:spPr>
          <a:xfrm>
            <a:off x="437572" y="3649116"/>
            <a:ext cx="22320828" cy="2387600"/>
          </a:xfrm>
        </p:spPr>
        <p:txBody>
          <a:bodyPr/>
          <a:lstStyle/>
          <a:p>
            <a:pPr algn="l"/>
            <a:r>
              <a:rPr lang="en-US" sz="7200" dirty="0"/>
              <a:t>Color results from different wavelengths of light.</a:t>
            </a:r>
          </a:p>
        </p:txBody>
      </p:sp>
      <p:sp>
        <p:nvSpPr>
          <p:cNvPr id="4" name="Title 2">
            <a:extLst>
              <a:ext uri="{FF2B5EF4-FFF2-40B4-BE49-F238E27FC236}">
                <a16:creationId xmlns:a16="http://schemas.microsoft.com/office/drawing/2014/main" id="{24BC63C4-48E9-184A-AA74-9591516E9567}"/>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rgbClr val="FFFFFF"/>
                </a:solidFill>
                <a:latin typeface="Gill Sans"/>
                <a:cs typeface="Gill Sans"/>
              </a:rPr>
              <a:t>Color Perception</a:t>
            </a:r>
          </a:p>
        </p:txBody>
      </p:sp>
    </p:spTree>
    <p:extLst>
      <p:ext uri="{BB962C8B-B14F-4D97-AF65-F5344CB8AC3E}">
        <p14:creationId xmlns:p14="http://schemas.microsoft.com/office/powerpoint/2010/main" val="532966952"/>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Slide Number"/>
          <p:cNvSpPr txBox="1">
            <a:spLocks noGrp="1"/>
          </p:cNvSpPr>
          <p:nvPr>
            <p:ph type="sldNum" sz="quarter" idx="2"/>
          </p:nvPr>
        </p:nvSpPr>
        <p:spPr>
          <a:xfrm>
            <a:off x="11748691" y="6290826"/>
            <a:ext cx="410369" cy="471924"/>
          </a:xfrm>
          <a:prstGeom prst="rect">
            <a:avLst/>
          </a:prstGeom>
          <a:extLst>
            <a:ext uri="{C572A759-6A51-4108-AA02-DFA0A04FC94B}">
              <ma14:wrappingTextBoxFlag xmlns="" xmlns:ma14="http://schemas.microsoft.com/office/mac/drawingml/2011/main" val="1"/>
            </a:ext>
          </a:extLst>
        </p:spPr>
        <p:txBody>
          <a:bodyPr/>
          <a:lstStyle/>
          <a:p>
            <a:pPr>
              <a:defRPr/>
            </a:pPr>
            <a:fld id="{86CB4B4D-7CA3-9044-876B-883B54F8677D}" type="slidenum">
              <a:rPr>
                <a:latin typeface="Gill Sans"/>
                <a:cs typeface="Gill Sans"/>
              </a:rPr>
              <a:pPr>
                <a:defRPr/>
              </a:pPr>
              <a:t>7</a:t>
            </a:fld>
            <a:endParaRPr>
              <a:latin typeface="Gill Sans"/>
              <a:cs typeface="Gill Sans"/>
            </a:endParaRPr>
          </a:p>
        </p:txBody>
      </p:sp>
      <p:sp>
        <p:nvSpPr>
          <p:cNvPr id="303" name="https://askabiologist.asu.edu/sites/default/files/resources/articles/seecolor/Light-though-eye-big.png"/>
          <p:cNvSpPr/>
          <p:nvPr/>
        </p:nvSpPr>
        <p:spPr>
          <a:xfrm>
            <a:off x="8940800" y="13014773"/>
            <a:ext cx="14605000" cy="564257"/>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lgn="r" defTabSz="825500">
              <a:defRPr sz="3000" i="1" u="sng">
                <a:latin typeface="+mj-lt"/>
                <a:ea typeface="+mj-ea"/>
                <a:cs typeface="+mj-cs"/>
                <a:sym typeface="Gill Sans"/>
                <a:hlinkClick r:id="" action="ppaction://noaction"/>
              </a:defRPr>
            </a:lvl1pPr>
          </a:lstStyle>
          <a:p>
            <a:pPr>
              <a:defRPr u="none"/>
            </a:pPr>
            <a:r>
              <a:rPr lang="en-US" u="none" dirty="0">
                <a:latin typeface="Gill Sans"/>
                <a:cs typeface="Gill Sans"/>
                <a:hlinkClick r:id="rId3"/>
              </a:rPr>
              <a:t>https://askabiologist.asu.edu/rods-and-cones</a:t>
            </a:r>
            <a:endParaRPr u="none" dirty="0">
              <a:latin typeface="Gill Sans"/>
              <a:cs typeface="Gill Sans"/>
              <a:hlinkClick r:id="rId4"/>
            </a:endParaRPr>
          </a:p>
        </p:txBody>
      </p:sp>
      <p:sp>
        <p:nvSpPr>
          <p:cNvPr id="11" name="Title 2">
            <a:extLst>
              <a:ext uri="{FF2B5EF4-FFF2-40B4-BE49-F238E27FC236}">
                <a16:creationId xmlns:a16="http://schemas.microsoft.com/office/drawing/2014/main" id="{884CAD10-3BAC-004F-9DCA-D8120C5BBC32}"/>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rgbClr val="FFFFFF"/>
                </a:solidFill>
                <a:latin typeface="Gill Sans"/>
                <a:cs typeface="Gill Sans"/>
              </a:rPr>
              <a:t>Color Perception</a:t>
            </a:r>
          </a:p>
        </p:txBody>
      </p:sp>
      <p:sp>
        <p:nvSpPr>
          <p:cNvPr id="12" name="Title 2">
            <a:extLst>
              <a:ext uri="{FF2B5EF4-FFF2-40B4-BE49-F238E27FC236}">
                <a16:creationId xmlns:a16="http://schemas.microsoft.com/office/drawing/2014/main" id="{424BDBB1-D156-3D4B-8786-6BFAF8DFC58D}"/>
              </a:ext>
            </a:extLst>
          </p:cNvPr>
          <p:cNvSpPr>
            <a:spLocks noGrp="1"/>
          </p:cNvSpPr>
          <p:nvPr>
            <p:ph type="title"/>
          </p:nvPr>
        </p:nvSpPr>
        <p:spPr>
          <a:xfrm>
            <a:off x="456581" y="3526094"/>
            <a:ext cx="23089222" cy="2387600"/>
          </a:xfrm>
        </p:spPr>
        <p:txBody>
          <a:bodyPr/>
          <a:lstStyle/>
          <a:p>
            <a:pPr algn="l"/>
            <a:r>
              <a:rPr lang="en-US" sz="7200" dirty="0"/>
              <a:t>Your eye takes in light waves and translates them to lightness/darkness and color.  </a:t>
            </a:r>
          </a:p>
        </p:txBody>
      </p:sp>
      <p:pic>
        <p:nvPicPr>
          <p:cNvPr id="13" name="Light-though-eye-big.tiff" descr="Light-though-eye-big.tiff">
            <a:extLst>
              <a:ext uri="{FF2B5EF4-FFF2-40B4-BE49-F238E27FC236}">
                <a16:creationId xmlns:a16="http://schemas.microsoft.com/office/drawing/2014/main" id="{1E990459-9B34-504C-9669-3E3ECA79BD8A}"/>
              </a:ext>
            </a:extLst>
          </p:cNvPr>
          <p:cNvPicPr>
            <a:picLocks noChangeAspect="1"/>
          </p:cNvPicPr>
          <p:nvPr/>
        </p:nvPicPr>
        <p:blipFill>
          <a:blip r:embed="rId5"/>
          <a:stretch>
            <a:fillRect/>
          </a:stretch>
        </p:blipFill>
        <p:spPr>
          <a:xfrm>
            <a:off x="1470340" y="6015715"/>
            <a:ext cx="13797920" cy="7101078"/>
          </a:xfrm>
          <a:prstGeom prst="rect">
            <a:avLst/>
          </a:prstGeom>
          <a:ln w="12700">
            <a:miter lim="400000"/>
          </a:ln>
        </p:spPr>
      </p:pic>
    </p:spTree>
    <p:extLst>
      <p:ext uri="{BB962C8B-B14F-4D97-AF65-F5344CB8AC3E}">
        <p14:creationId xmlns:p14="http://schemas.microsoft.com/office/powerpoint/2010/main" val="12753576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Slide Number"/>
          <p:cNvSpPr txBox="1">
            <a:spLocks noGrp="1"/>
          </p:cNvSpPr>
          <p:nvPr>
            <p:ph type="sldNum" sz="quarter" idx="2"/>
          </p:nvPr>
        </p:nvSpPr>
        <p:spPr>
          <a:xfrm>
            <a:off x="11748691" y="6290826"/>
            <a:ext cx="410369" cy="471924"/>
          </a:xfrm>
          <a:prstGeom prst="rect">
            <a:avLst/>
          </a:prstGeom>
          <a:extLst>
            <a:ext uri="{C572A759-6A51-4108-AA02-DFA0A04FC94B}">
              <ma14:wrappingTextBoxFlag xmlns="" xmlns:ma14="http://schemas.microsoft.com/office/mac/drawingml/2011/main" val="1"/>
            </a:ext>
          </a:extLst>
        </p:spPr>
        <p:txBody>
          <a:bodyPr/>
          <a:lstStyle/>
          <a:p>
            <a:pPr>
              <a:defRPr/>
            </a:pPr>
            <a:fld id="{86CB4B4D-7CA3-9044-876B-883B54F8677D}" type="slidenum">
              <a:rPr>
                <a:latin typeface="Gill Sans"/>
                <a:cs typeface="Gill Sans"/>
              </a:rPr>
              <a:pPr>
                <a:defRPr/>
              </a:pPr>
              <a:t>8</a:t>
            </a:fld>
            <a:endParaRPr>
              <a:latin typeface="Gill Sans"/>
              <a:cs typeface="Gill Sans"/>
            </a:endParaRPr>
          </a:p>
        </p:txBody>
      </p:sp>
      <p:sp>
        <p:nvSpPr>
          <p:cNvPr id="303" name="https://askabiologist.asu.edu/sites/default/files/resources/articles/seecolor/Light-though-eye-big.png"/>
          <p:cNvSpPr/>
          <p:nvPr/>
        </p:nvSpPr>
        <p:spPr>
          <a:xfrm>
            <a:off x="8940800" y="13014773"/>
            <a:ext cx="14605000" cy="564257"/>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lgn="r" defTabSz="825500">
              <a:defRPr sz="3000" i="1" u="sng">
                <a:latin typeface="+mj-lt"/>
                <a:ea typeface="+mj-ea"/>
                <a:cs typeface="+mj-cs"/>
                <a:sym typeface="Gill Sans"/>
                <a:hlinkClick r:id="" action="ppaction://noaction"/>
              </a:defRPr>
            </a:lvl1pPr>
          </a:lstStyle>
          <a:p>
            <a:pPr>
              <a:defRPr u="none"/>
            </a:pPr>
            <a:r>
              <a:rPr lang="en-US" u="none" dirty="0">
                <a:latin typeface="Gill Sans"/>
                <a:cs typeface="Gill Sans"/>
                <a:hlinkClick r:id="rId3"/>
              </a:rPr>
              <a:t>https://askabiologist.asu.edu/rods-and-cones</a:t>
            </a:r>
            <a:endParaRPr u="none" dirty="0">
              <a:latin typeface="Gill Sans"/>
              <a:cs typeface="Gill Sans"/>
              <a:hlinkClick r:id="rId4"/>
            </a:endParaRPr>
          </a:p>
        </p:txBody>
      </p:sp>
      <p:pic>
        <p:nvPicPr>
          <p:cNvPr id="7" name="Light-though-eye-big.tiff" descr="Light-though-eye-big.tiff">
            <a:extLst>
              <a:ext uri="{FF2B5EF4-FFF2-40B4-BE49-F238E27FC236}">
                <a16:creationId xmlns:a16="http://schemas.microsoft.com/office/drawing/2014/main" id="{E28BCD81-32D6-41A2-BFDB-AB347E50D9D3}"/>
              </a:ext>
            </a:extLst>
          </p:cNvPr>
          <p:cNvPicPr>
            <a:picLocks noChangeAspect="1"/>
          </p:cNvPicPr>
          <p:nvPr/>
        </p:nvPicPr>
        <p:blipFill>
          <a:blip r:embed="rId5"/>
          <a:stretch>
            <a:fillRect/>
          </a:stretch>
        </p:blipFill>
        <p:spPr>
          <a:xfrm>
            <a:off x="1470340" y="6015715"/>
            <a:ext cx="13797920" cy="7101078"/>
          </a:xfrm>
          <a:prstGeom prst="rect">
            <a:avLst/>
          </a:prstGeom>
          <a:ln w="12700">
            <a:miter lim="400000"/>
          </a:ln>
        </p:spPr>
      </p:pic>
      <p:sp>
        <p:nvSpPr>
          <p:cNvPr id="11" name="Title 2">
            <a:extLst>
              <a:ext uri="{FF2B5EF4-FFF2-40B4-BE49-F238E27FC236}">
                <a16:creationId xmlns:a16="http://schemas.microsoft.com/office/drawing/2014/main" id="{884CAD10-3BAC-004F-9DCA-D8120C5BBC32}"/>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rgbClr val="FFFFFF"/>
                </a:solidFill>
                <a:latin typeface="Gill Sans"/>
                <a:cs typeface="Gill Sans"/>
              </a:rPr>
              <a:t>Color Perception</a:t>
            </a:r>
          </a:p>
        </p:txBody>
      </p:sp>
      <p:sp>
        <p:nvSpPr>
          <p:cNvPr id="12" name="Title 2">
            <a:extLst>
              <a:ext uri="{FF2B5EF4-FFF2-40B4-BE49-F238E27FC236}">
                <a16:creationId xmlns:a16="http://schemas.microsoft.com/office/drawing/2014/main" id="{424BDBB1-D156-3D4B-8786-6BFAF8DFC58D}"/>
              </a:ext>
            </a:extLst>
          </p:cNvPr>
          <p:cNvSpPr>
            <a:spLocks noGrp="1"/>
          </p:cNvSpPr>
          <p:nvPr>
            <p:ph type="title"/>
          </p:nvPr>
        </p:nvSpPr>
        <p:spPr>
          <a:xfrm>
            <a:off x="456581" y="3526094"/>
            <a:ext cx="23089222" cy="2387600"/>
          </a:xfrm>
        </p:spPr>
        <p:txBody>
          <a:bodyPr/>
          <a:lstStyle/>
          <a:p>
            <a:pPr algn="l"/>
            <a:r>
              <a:rPr lang="en-US" sz="7200" dirty="0"/>
              <a:t>Your eye takes in light waves and translates them to lightness/darkness and color.  </a:t>
            </a:r>
          </a:p>
        </p:txBody>
      </p:sp>
      <p:pic>
        <p:nvPicPr>
          <p:cNvPr id="9" name="Circle" descr="Circle">
            <a:extLst>
              <a:ext uri="{FF2B5EF4-FFF2-40B4-BE49-F238E27FC236}">
                <a16:creationId xmlns:a16="http://schemas.microsoft.com/office/drawing/2014/main" id="{29775A2B-D3D9-FB48-B7F1-6FA5A200C974}"/>
              </a:ext>
            </a:extLst>
          </p:cNvPr>
          <p:cNvPicPr>
            <a:picLocks/>
          </p:cNvPicPr>
          <p:nvPr/>
        </p:nvPicPr>
        <p:blipFill>
          <a:blip r:embed="rId6"/>
          <a:stretch>
            <a:fillRect/>
          </a:stretch>
        </p:blipFill>
        <p:spPr>
          <a:xfrm>
            <a:off x="13871260" y="5553476"/>
            <a:ext cx="1397000" cy="1397000"/>
          </a:xfrm>
          <a:prstGeom prst="rect">
            <a:avLst/>
          </a:prstGeom>
          <a:ln>
            <a:solidFill>
              <a:schemeClr val="tx2"/>
            </a:solidFill>
          </a:ln>
        </p:spPr>
      </p:pic>
      <p:pic>
        <p:nvPicPr>
          <p:cNvPr id="13" name="Circle" descr="Circle">
            <a:extLst>
              <a:ext uri="{FF2B5EF4-FFF2-40B4-BE49-F238E27FC236}">
                <a16:creationId xmlns:a16="http://schemas.microsoft.com/office/drawing/2014/main" id="{AC8EC4E9-DEF0-D84F-AF96-098E00EC4193}"/>
              </a:ext>
            </a:extLst>
          </p:cNvPr>
          <p:cNvPicPr>
            <a:picLocks/>
          </p:cNvPicPr>
          <p:nvPr/>
        </p:nvPicPr>
        <p:blipFill>
          <a:blip r:embed="rId6"/>
          <a:stretch>
            <a:fillRect/>
          </a:stretch>
        </p:blipFill>
        <p:spPr>
          <a:xfrm>
            <a:off x="13998352" y="6586170"/>
            <a:ext cx="1397000" cy="1397000"/>
          </a:xfrm>
          <a:prstGeom prst="rect">
            <a:avLst/>
          </a:prstGeom>
        </p:spPr>
      </p:pic>
      <p:pic>
        <p:nvPicPr>
          <p:cNvPr id="3" name="Picture 2" descr="Chart&#10;&#10;Description automatically generated">
            <a:extLst>
              <a:ext uri="{FF2B5EF4-FFF2-40B4-BE49-F238E27FC236}">
                <a16:creationId xmlns:a16="http://schemas.microsoft.com/office/drawing/2014/main" id="{F4BA13D7-F72D-A645-BA93-E1945084162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748001" y="6013612"/>
            <a:ext cx="8436274" cy="6244172"/>
          </a:xfrm>
          <a:prstGeom prst="rect">
            <a:avLst/>
          </a:prstGeom>
        </p:spPr>
      </p:pic>
      <p:sp>
        <p:nvSpPr>
          <p:cNvPr id="10" name="Red…">
            <a:extLst>
              <a:ext uri="{FF2B5EF4-FFF2-40B4-BE49-F238E27FC236}">
                <a16:creationId xmlns:a16="http://schemas.microsoft.com/office/drawing/2014/main" id="{2B97B4BD-50A3-8844-BDBC-00F994D65037}"/>
              </a:ext>
            </a:extLst>
          </p:cNvPr>
          <p:cNvSpPr/>
          <p:nvPr/>
        </p:nvSpPr>
        <p:spPr>
          <a:xfrm>
            <a:off x="15268260" y="5001375"/>
            <a:ext cx="1384995" cy="1764586"/>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pPr algn="l" defTabSz="457200">
              <a:defRPr>
                <a:solidFill>
                  <a:srgbClr val="FF4013"/>
                </a:solidFill>
              </a:defRPr>
            </a:pPr>
            <a:r>
              <a:rPr sz="3600" dirty="0">
                <a:solidFill>
                  <a:srgbClr val="FF4013"/>
                </a:solidFill>
                <a:latin typeface="Helvetica"/>
                <a:cs typeface="Helvetica"/>
                <a:sym typeface="Helvetica"/>
              </a:rPr>
              <a:t>Red</a:t>
            </a:r>
          </a:p>
          <a:p>
            <a:pPr algn="l" defTabSz="457200">
              <a:defRPr>
                <a:solidFill>
                  <a:srgbClr val="77BB41"/>
                </a:solidFill>
              </a:defRPr>
            </a:pPr>
            <a:r>
              <a:rPr sz="3600" dirty="0">
                <a:solidFill>
                  <a:srgbClr val="77BB41"/>
                </a:solidFill>
                <a:latin typeface="Helvetica"/>
                <a:cs typeface="Helvetica"/>
                <a:sym typeface="Helvetica"/>
              </a:rPr>
              <a:t>Green</a:t>
            </a:r>
          </a:p>
          <a:p>
            <a:pPr algn="l" defTabSz="457200">
              <a:defRPr>
                <a:solidFill>
                  <a:srgbClr val="0061FF"/>
                </a:solidFill>
              </a:defRPr>
            </a:pPr>
            <a:r>
              <a:rPr sz="3600" dirty="0">
                <a:solidFill>
                  <a:srgbClr val="0061FF"/>
                </a:solidFill>
                <a:latin typeface="Helvetica"/>
                <a:cs typeface="Helvetica"/>
                <a:sym typeface="Helvetica"/>
              </a:rPr>
              <a:t>Blue</a:t>
            </a:r>
          </a:p>
        </p:txBody>
      </p:sp>
    </p:spTree>
    <p:extLst>
      <p:ext uri="{BB962C8B-B14F-4D97-AF65-F5344CB8AC3E}">
        <p14:creationId xmlns:p14="http://schemas.microsoft.com/office/powerpoint/2010/main" val="17617318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2" name="Slide Number"/>
          <p:cNvSpPr txBox="1">
            <a:spLocks noGrp="1"/>
          </p:cNvSpPr>
          <p:nvPr>
            <p:ph type="sldNum" sz="quarter" idx="2"/>
          </p:nvPr>
        </p:nvSpPr>
        <p:spPr>
          <a:xfrm>
            <a:off x="11748691" y="6290826"/>
            <a:ext cx="410369" cy="471924"/>
          </a:xfrm>
          <a:prstGeom prst="rect">
            <a:avLst/>
          </a:prstGeom>
          <a:extLst>
            <a:ext uri="{C572A759-6A51-4108-AA02-DFA0A04FC94B}">
              <ma14:wrappingTextBoxFlag xmlns="" xmlns:ma14="http://schemas.microsoft.com/office/mac/drawingml/2011/main" val="1"/>
            </a:ext>
          </a:extLst>
        </p:spPr>
        <p:txBody>
          <a:bodyPr/>
          <a:lstStyle/>
          <a:p>
            <a:pPr>
              <a:defRPr/>
            </a:pPr>
            <a:fld id="{86CB4B4D-7CA3-9044-876B-883B54F8677D}" type="slidenum">
              <a:rPr>
                <a:latin typeface="Gill Sans"/>
                <a:cs typeface="Gill Sans"/>
              </a:rPr>
              <a:pPr>
                <a:defRPr/>
              </a:pPr>
              <a:t>9</a:t>
            </a:fld>
            <a:endParaRPr>
              <a:latin typeface="Gill Sans"/>
              <a:cs typeface="Gill Sans"/>
            </a:endParaRPr>
          </a:p>
        </p:txBody>
      </p:sp>
      <p:grpSp>
        <p:nvGrpSpPr>
          <p:cNvPr id="318" name="Group"/>
          <p:cNvGrpSpPr/>
          <p:nvPr/>
        </p:nvGrpSpPr>
        <p:grpSpPr>
          <a:xfrm>
            <a:off x="14813347" y="4257787"/>
            <a:ext cx="5999902" cy="9191832"/>
            <a:chOff x="-1" y="0"/>
            <a:chExt cx="5999900" cy="9191830"/>
          </a:xfrm>
        </p:grpSpPr>
        <p:sp>
          <p:nvSpPr>
            <p:cNvPr id="316" name="Rods:120 million…"/>
            <p:cNvSpPr/>
            <p:nvPr/>
          </p:nvSpPr>
          <p:spPr>
            <a:xfrm>
              <a:off x="572133" y="396115"/>
              <a:ext cx="5427766" cy="208525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50800" tIns="50800" rIns="50800" bIns="50800" numCol="1" anchor="ctr">
              <a:spAutoFit/>
            </a:bodyPr>
            <a:lstStyle/>
            <a:p>
              <a:pPr algn="l">
                <a:lnSpc>
                  <a:spcPct val="120000"/>
                </a:lnSpc>
                <a:defRPr sz="5600">
                  <a:latin typeface="+mj-lt"/>
                  <a:ea typeface="+mj-ea"/>
                  <a:cs typeface="+mj-cs"/>
                  <a:sym typeface="Gill Sans"/>
                </a:defRPr>
              </a:pPr>
              <a:r>
                <a:rPr dirty="0">
                  <a:latin typeface="Gill Sans"/>
                  <a:cs typeface="Gill Sans"/>
                </a:rPr>
                <a:t>Rods:120 million</a:t>
              </a:r>
            </a:p>
            <a:p>
              <a:pPr algn="l">
                <a:lnSpc>
                  <a:spcPct val="120000"/>
                </a:lnSpc>
                <a:defRPr sz="5600">
                  <a:latin typeface="+mj-lt"/>
                  <a:ea typeface="+mj-ea"/>
                  <a:cs typeface="+mj-cs"/>
                  <a:sym typeface="Gill Sans"/>
                </a:defRPr>
              </a:pPr>
              <a:r>
                <a:rPr dirty="0">
                  <a:latin typeface="Gill Sans"/>
                  <a:cs typeface="Gill Sans"/>
                </a:rPr>
                <a:t>Cones: 5-6 million</a:t>
              </a:r>
            </a:p>
          </p:txBody>
        </p:sp>
        <p:sp>
          <p:nvSpPr>
            <p:cNvPr id="317" name="Line"/>
            <p:cNvSpPr/>
            <p:nvPr/>
          </p:nvSpPr>
          <p:spPr>
            <a:xfrm flipH="1">
              <a:off x="-1" y="0"/>
              <a:ext cx="2" cy="9191830"/>
            </a:xfrm>
            <a:prstGeom prst="line">
              <a:avLst/>
            </a:prstGeom>
            <a:noFill/>
            <a:ln w="76200" cap="flat">
              <a:solidFill>
                <a:srgbClr val="C0C0C0"/>
              </a:solidFill>
              <a:prstDash val="solid"/>
              <a:miter lim="400000"/>
            </a:ln>
            <a:effectLst/>
          </p:spPr>
          <p:txBody>
            <a:bodyPr wrap="square" lIns="50800" tIns="50800" rIns="50800" bIns="50800" numCol="1" anchor="ctr">
              <a:noAutofit/>
            </a:bodyPr>
            <a:lstStyle/>
            <a:p>
              <a:pPr algn="l" defTabSz="457200">
                <a:defRPr/>
              </a:pPr>
              <a:endParaRPr sz="1200">
                <a:latin typeface="Helvetica"/>
                <a:cs typeface="Helvetica"/>
                <a:sym typeface="Helvetica"/>
              </a:endParaRPr>
            </a:p>
          </p:txBody>
        </p:sp>
      </p:grpSp>
      <p:grpSp>
        <p:nvGrpSpPr>
          <p:cNvPr id="321" name="Group"/>
          <p:cNvGrpSpPr/>
          <p:nvPr/>
        </p:nvGrpSpPr>
        <p:grpSpPr>
          <a:xfrm>
            <a:off x="15255973" y="7815941"/>
            <a:ext cx="12264310" cy="5164344"/>
            <a:chOff x="0" y="0"/>
            <a:chExt cx="12264309" cy="5164340"/>
          </a:xfrm>
        </p:grpSpPr>
        <p:sp>
          <p:nvSpPr>
            <p:cNvPr id="319" name="Cones:…"/>
            <p:cNvSpPr/>
            <p:nvPr/>
          </p:nvSpPr>
          <p:spPr>
            <a:xfrm>
              <a:off x="59608" y="1010834"/>
              <a:ext cx="12204701" cy="415350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ctr">
              <a:spAutoFit/>
            </a:bodyPr>
            <a:lstStyle/>
            <a:p>
              <a:pPr algn="l">
                <a:lnSpc>
                  <a:spcPct val="120000"/>
                </a:lnSpc>
                <a:defRPr sz="5600">
                  <a:latin typeface="+mj-lt"/>
                  <a:ea typeface="+mj-ea"/>
                  <a:cs typeface="+mj-cs"/>
                  <a:sym typeface="Gill Sans"/>
                </a:defRPr>
              </a:pPr>
              <a:r>
                <a:rPr dirty="0">
                  <a:latin typeface="Gill Sans"/>
                  <a:cs typeface="Gill Sans"/>
                </a:rPr>
                <a:t>Cones:</a:t>
              </a:r>
            </a:p>
            <a:p>
              <a:pPr algn="l">
                <a:lnSpc>
                  <a:spcPct val="120000"/>
                </a:lnSpc>
                <a:defRPr sz="5600">
                  <a:latin typeface="+mj-lt"/>
                  <a:ea typeface="+mj-ea"/>
                  <a:cs typeface="+mj-cs"/>
                  <a:sym typeface="Gill Sans"/>
                </a:defRPr>
              </a:pPr>
              <a:r>
                <a:rPr dirty="0">
                  <a:latin typeface="Gill Sans"/>
                  <a:cs typeface="Gill Sans"/>
                </a:rPr>
                <a:t>64% red-sensitive</a:t>
              </a:r>
            </a:p>
            <a:p>
              <a:pPr algn="l">
                <a:lnSpc>
                  <a:spcPct val="120000"/>
                </a:lnSpc>
                <a:defRPr sz="5600">
                  <a:latin typeface="+mj-lt"/>
                  <a:ea typeface="+mj-ea"/>
                  <a:cs typeface="+mj-cs"/>
                  <a:sym typeface="Gill Sans"/>
                </a:defRPr>
              </a:pPr>
              <a:r>
                <a:rPr dirty="0">
                  <a:latin typeface="Gill Sans"/>
                  <a:cs typeface="Gill Sans"/>
                </a:rPr>
                <a:t>32% green-sensitive</a:t>
              </a:r>
            </a:p>
            <a:p>
              <a:pPr algn="l">
                <a:lnSpc>
                  <a:spcPct val="120000"/>
                </a:lnSpc>
                <a:defRPr sz="5600">
                  <a:latin typeface="+mj-lt"/>
                  <a:ea typeface="+mj-ea"/>
                  <a:cs typeface="+mj-cs"/>
                  <a:sym typeface="Gill Sans"/>
                </a:defRPr>
              </a:pPr>
              <a:r>
                <a:rPr dirty="0">
                  <a:latin typeface="Gill Sans"/>
                  <a:cs typeface="Gill Sans"/>
                </a:rPr>
                <a:t>2% blue-sensitive.</a:t>
              </a:r>
            </a:p>
          </p:txBody>
        </p:sp>
        <p:sp>
          <p:nvSpPr>
            <p:cNvPr id="320" name="Line"/>
            <p:cNvSpPr/>
            <p:nvPr/>
          </p:nvSpPr>
          <p:spPr>
            <a:xfrm flipH="1" flipV="1">
              <a:off x="0" y="0"/>
              <a:ext cx="7952259" cy="1"/>
            </a:xfrm>
            <a:prstGeom prst="line">
              <a:avLst/>
            </a:prstGeom>
            <a:noFill/>
            <a:ln w="76200" cap="flat">
              <a:solidFill>
                <a:srgbClr val="C0C0C0"/>
              </a:solidFill>
              <a:prstDash val="solid"/>
              <a:miter lim="400000"/>
            </a:ln>
            <a:effectLst/>
          </p:spPr>
          <p:txBody>
            <a:bodyPr wrap="square" lIns="50800" tIns="50800" rIns="50800" bIns="50800" numCol="1" anchor="ctr">
              <a:noAutofit/>
            </a:bodyPr>
            <a:lstStyle/>
            <a:p>
              <a:pPr algn="l" defTabSz="457200">
                <a:defRPr/>
              </a:pPr>
              <a:endParaRPr sz="1200">
                <a:latin typeface="Helvetica"/>
                <a:cs typeface="Helvetica"/>
                <a:sym typeface="Helvetica"/>
              </a:endParaRPr>
            </a:p>
          </p:txBody>
        </p:sp>
      </p:grpSp>
      <p:sp>
        <p:nvSpPr>
          <p:cNvPr id="323" name="This is why we are so sensitive to red!"/>
          <p:cNvSpPr/>
          <p:nvPr/>
        </p:nvSpPr>
        <p:spPr>
          <a:xfrm>
            <a:off x="17787540" y="8300026"/>
            <a:ext cx="6012260" cy="1810544"/>
          </a:xfrm>
          <a:custGeom>
            <a:avLst/>
            <a:gdLst/>
            <a:ahLst/>
            <a:cxnLst>
              <a:cxn ang="0">
                <a:pos x="wd2" y="hd2"/>
              </a:cxn>
              <a:cxn ang="5400000">
                <a:pos x="wd2" y="hd2"/>
              </a:cxn>
              <a:cxn ang="10800000">
                <a:pos x="wd2" y="hd2"/>
              </a:cxn>
              <a:cxn ang="16200000">
                <a:pos x="wd2" y="hd2"/>
              </a:cxn>
            </a:cxnLst>
            <a:rect l="0" t="0" r="r" b="b"/>
            <a:pathLst>
              <a:path w="21600" h="21600" extrusionOk="0">
                <a:moveTo>
                  <a:pt x="1844" y="0"/>
                </a:moveTo>
                <a:cubicBezTo>
                  <a:pt x="1340" y="0"/>
                  <a:pt x="931" y="1357"/>
                  <a:pt x="931" y="3030"/>
                </a:cubicBezTo>
                <a:lnTo>
                  <a:pt x="931" y="15606"/>
                </a:lnTo>
                <a:cubicBezTo>
                  <a:pt x="931" y="15812"/>
                  <a:pt x="938" y="16013"/>
                  <a:pt x="950" y="16207"/>
                </a:cubicBezTo>
                <a:lnTo>
                  <a:pt x="0" y="21600"/>
                </a:lnTo>
                <a:lnTo>
                  <a:pt x="1645" y="18560"/>
                </a:lnTo>
                <a:cubicBezTo>
                  <a:pt x="1709" y="18607"/>
                  <a:pt x="1775" y="18636"/>
                  <a:pt x="1844" y="18636"/>
                </a:cubicBezTo>
                <a:lnTo>
                  <a:pt x="20687" y="18636"/>
                </a:lnTo>
                <a:cubicBezTo>
                  <a:pt x="21191" y="18636"/>
                  <a:pt x="21600" y="17279"/>
                  <a:pt x="21600" y="15606"/>
                </a:cubicBezTo>
                <a:lnTo>
                  <a:pt x="21600" y="3030"/>
                </a:lnTo>
                <a:cubicBezTo>
                  <a:pt x="21600" y="1357"/>
                  <a:pt x="21191" y="0"/>
                  <a:pt x="20687" y="0"/>
                </a:cubicBezTo>
                <a:lnTo>
                  <a:pt x="1844" y="0"/>
                </a:lnTo>
                <a:close/>
              </a:path>
            </a:pathLst>
          </a:custGeom>
          <a:solidFill>
            <a:srgbClr val="E0EDD4"/>
          </a:solidFill>
          <a:ln w="25400">
            <a:solidFill>
              <a:srgbClr val="000000"/>
            </a:solidFill>
            <a:miter lim="400000"/>
          </a:ln>
          <a:extLst>
            <a:ext uri="{C572A759-6A51-4108-AA02-DFA0A04FC94B}">
              <ma14:wrappingTextBoxFlag xmlns="" xmlns:ma14="http://schemas.microsoft.com/office/mac/drawingml/2011/main" val="1"/>
            </a:ext>
          </a:extLst>
        </p:spPr>
        <p:txBody>
          <a:bodyPr lIns="914400" tIns="50800" rIns="50800" bIns="274320" anchor="ctr"/>
          <a:lstStyle>
            <a:lvl1pPr defTabSz="584200">
              <a:defRPr sz="4000">
                <a:latin typeface="+mj-lt"/>
                <a:ea typeface="+mj-ea"/>
                <a:cs typeface="+mj-cs"/>
                <a:sym typeface="Gill Sans"/>
              </a:defRPr>
            </a:lvl1pPr>
          </a:lstStyle>
          <a:p>
            <a:pPr algn="l">
              <a:defRPr/>
            </a:pPr>
            <a:r>
              <a:rPr dirty="0">
                <a:latin typeface="Gill Sans"/>
                <a:cs typeface="Gill Sans"/>
              </a:rPr>
              <a:t>This is why we are so sensitive to red!</a:t>
            </a:r>
          </a:p>
        </p:txBody>
      </p:sp>
      <p:sp>
        <p:nvSpPr>
          <p:cNvPr id="14" name="Title 2">
            <a:extLst>
              <a:ext uri="{FF2B5EF4-FFF2-40B4-BE49-F238E27FC236}">
                <a16:creationId xmlns:a16="http://schemas.microsoft.com/office/drawing/2014/main" id="{8B7C1004-B820-8B47-9DCB-AC86E4844D1C}"/>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rgbClr val="FFFFFF"/>
                </a:solidFill>
                <a:latin typeface="Gill Sans"/>
                <a:cs typeface="Gill Sans"/>
              </a:rPr>
              <a:t>Color Perception</a:t>
            </a:r>
          </a:p>
        </p:txBody>
      </p:sp>
      <p:sp>
        <p:nvSpPr>
          <p:cNvPr id="322" name="This is why we luminance (brightness) is more effective encoding channel!"/>
          <p:cNvSpPr/>
          <p:nvPr/>
        </p:nvSpPr>
        <p:spPr>
          <a:xfrm>
            <a:off x="16661334" y="2585027"/>
            <a:ext cx="7430568" cy="2320926"/>
          </a:xfrm>
          <a:custGeom>
            <a:avLst/>
            <a:gdLst/>
            <a:ahLst/>
            <a:cxnLst>
              <a:cxn ang="0">
                <a:pos x="wd2" y="hd2"/>
              </a:cxn>
              <a:cxn ang="5400000">
                <a:pos x="wd2" y="hd2"/>
              </a:cxn>
              <a:cxn ang="10800000">
                <a:pos x="wd2" y="hd2"/>
              </a:cxn>
              <a:cxn ang="16200000">
                <a:pos x="wd2" y="hd2"/>
              </a:cxn>
            </a:cxnLst>
            <a:rect l="0" t="0" r="r" b="b"/>
            <a:pathLst>
              <a:path w="21600" h="21600" extrusionOk="0">
                <a:moveTo>
                  <a:pt x="2352" y="0"/>
                </a:moveTo>
                <a:cubicBezTo>
                  <a:pt x="1861" y="0"/>
                  <a:pt x="1463" y="1058"/>
                  <a:pt x="1463" y="2364"/>
                </a:cubicBezTo>
                <a:lnTo>
                  <a:pt x="1463" y="16902"/>
                </a:lnTo>
                <a:cubicBezTo>
                  <a:pt x="1463" y="16964"/>
                  <a:pt x="1468" y="17022"/>
                  <a:pt x="1470" y="17083"/>
                </a:cubicBezTo>
                <a:lnTo>
                  <a:pt x="0" y="21600"/>
                </a:lnTo>
                <a:lnTo>
                  <a:pt x="2038" y="19107"/>
                </a:lnTo>
                <a:cubicBezTo>
                  <a:pt x="2136" y="19206"/>
                  <a:pt x="2241" y="19266"/>
                  <a:pt x="2352" y="19266"/>
                </a:cubicBezTo>
                <a:lnTo>
                  <a:pt x="20711" y="19266"/>
                </a:lnTo>
                <a:cubicBezTo>
                  <a:pt x="21202" y="19266"/>
                  <a:pt x="21600" y="18207"/>
                  <a:pt x="21600" y="16902"/>
                </a:cubicBezTo>
                <a:lnTo>
                  <a:pt x="21600" y="2364"/>
                </a:lnTo>
                <a:cubicBezTo>
                  <a:pt x="21600" y="1058"/>
                  <a:pt x="21202" y="0"/>
                  <a:pt x="20711" y="0"/>
                </a:cubicBezTo>
                <a:lnTo>
                  <a:pt x="2352" y="0"/>
                </a:lnTo>
                <a:close/>
              </a:path>
            </a:pathLst>
          </a:custGeom>
          <a:solidFill>
            <a:srgbClr val="E0EDD4"/>
          </a:solidFill>
          <a:ln w="25400">
            <a:solidFill>
              <a:srgbClr val="000000"/>
            </a:solidFill>
            <a:miter lim="400000"/>
          </a:ln>
          <a:extLst>
            <a:ext uri="{C572A759-6A51-4108-AA02-DFA0A04FC94B}">
              <ma14:wrappingTextBoxFlag xmlns="" xmlns:ma14="http://schemas.microsoft.com/office/mac/drawingml/2011/main" val="1"/>
            </a:ext>
          </a:extLst>
        </p:spPr>
        <p:txBody>
          <a:bodyPr lIns="914400" tIns="50800" rIns="50800" bIns="274320" anchor="ctr"/>
          <a:lstStyle>
            <a:lvl1pPr defTabSz="584200">
              <a:defRPr sz="4000">
                <a:latin typeface="+mj-lt"/>
                <a:ea typeface="+mj-ea"/>
                <a:cs typeface="+mj-cs"/>
                <a:sym typeface="Gill Sans"/>
              </a:defRPr>
            </a:lvl1pPr>
          </a:lstStyle>
          <a:p>
            <a:pPr algn="l">
              <a:defRPr/>
            </a:pPr>
            <a:r>
              <a:rPr dirty="0">
                <a:latin typeface="Gill Sans"/>
                <a:cs typeface="Gill Sans"/>
              </a:rPr>
              <a:t>This is why </a:t>
            </a:r>
            <a:r>
              <a:rPr lang="en-US" dirty="0">
                <a:latin typeface="Gill Sans"/>
                <a:cs typeface="Gill Sans"/>
              </a:rPr>
              <a:t>lightness/darkness </a:t>
            </a:r>
            <a:r>
              <a:rPr dirty="0">
                <a:latin typeface="Gill Sans"/>
                <a:cs typeface="Gill Sans"/>
              </a:rPr>
              <a:t>is </a:t>
            </a:r>
            <a:r>
              <a:rPr lang="en-US" dirty="0">
                <a:latin typeface="Gill Sans"/>
                <a:cs typeface="Gill Sans"/>
              </a:rPr>
              <a:t>an</a:t>
            </a:r>
            <a:r>
              <a:rPr dirty="0">
                <a:latin typeface="Gill Sans"/>
                <a:cs typeface="Gill Sans"/>
              </a:rPr>
              <a:t> effective encoding channel!</a:t>
            </a:r>
          </a:p>
        </p:txBody>
      </p:sp>
      <p:pic>
        <p:nvPicPr>
          <p:cNvPr id="15" name="Picture 14" descr="Chart&#10;&#10;Description automatically generated">
            <a:extLst>
              <a:ext uri="{FF2B5EF4-FFF2-40B4-BE49-F238E27FC236}">
                <a16:creationId xmlns:a16="http://schemas.microsoft.com/office/drawing/2014/main" id="{DEE3900F-0593-7244-AA52-B9ACD63415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17172" y="4100303"/>
            <a:ext cx="11348188" cy="8399446"/>
          </a:xfrm>
          <a:prstGeom prst="rect">
            <a:avLst/>
          </a:prstGeom>
        </p:spPr>
      </p:pic>
      <p:sp>
        <p:nvSpPr>
          <p:cNvPr id="16" name="https://askabiologist.asu.edu/sites/default/files/resources/articles/seecolor/Light-though-eye-big.png">
            <a:extLst>
              <a:ext uri="{FF2B5EF4-FFF2-40B4-BE49-F238E27FC236}">
                <a16:creationId xmlns:a16="http://schemas.microsoft.com/office/drawing/2014/main" id="{6D189B9E-8ADE-8645-8377-762077FFED2F}"/>
              </a:ext>
            </a:extLst>
          </p:cNvPr>
          <p:cNvSpPr/>
          <p:nvPr/>
        </p:nvSpPr>
        <p:spPr>
          <a:xfrm>
            <a:off x="-8018148" y="13014773"/>
            <a:ext cx="14605000" cy="564257"/>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lgn="r" defTabSz="825500">
              <a:defRPr sz="3000" i="1" u="sng">
                <a:latin typeface="+mj-lt"/>
                <a:ea typeface="+mj-ea"/>
                <a:cs typeface="+mj-cs"/>
                <a:sym typeface="Gill Sans"/>
                <a:hlinkClick r:id="" action="ppaction://noaction"/>
              </a:defRPr>
            </a:lvl1pPr>
          </a:lstStyle>
          <a:p>
            <a:pPr>
              <a:defRPr u="none"/>
            </a:pPr>
            <a:r>
              <a:rPr lang="en-US" u="none" dirty="0">
                <a:latin typeface="Gill Sans"/>
                <a:cs typeface="Gill Sans"/>
                <a:hlinkClick r:id="rId4"/>
              </a:rPr>
              <a:t>https://askabiologist.asu.edu/rods-and-cones</a:t>
            </a:r>
            <a:endParaRPr u="none" dirty="0">
              <a:latin typeface="Gill Sans"/>
              <a:cs typeface="Gill Sans"/>
              <a:hlinkClick r:id="rId5"/>
            </a:endParaRPr>
          </a:p>
        </p:txBody>
      </p:sp>
    </p:spTree>
    <p:extLst>
      <p:ext uri="{BB962C8B-B14F-4D97-AF65-F5344CB8AC3E}">
        <p14:creationId xmlns:p14="http://schemas.microsoft.com/office/powerpoint/2010/main" val="17955338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2.png"/></Relationships>
</file>

<file path=ppt/theme/_rels/theme3.xml.rels><?xml version="1.0" encoding="UTF-8" standalone="yes"?>
<Relationships xmlns="http://schemas.openxmlformats.org/package/2006/relationships"><Relationship Id="rId1" Type="http://schemas.openxmlformats.org/officeDocument/2006/relationships/image" Target="../media/image1.png"/></Relationships>
</file>

<file path=ppt/theme/_rels/theme4.xml.rels><?xml version="1.0" encoding="UTF-8" standalone="yes"?>
<Relationships xmlns="http://schemas.openxmlformats.org/package/2006/relationships"><Relationship Id="rId1" Type="http://schemas.openxmlformats.org/officeDocument/2006/relationships/image" Target="../media/image2.png"/></Relationships>
</file>

<file path=ppt/theme/_rels/theme6.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New_Template8">
  <a:themeElements>
    <a:clrScheme name="New_Template8">
      <a:dk1>
        <a:srgbClr val="000000"/>
      </a:dk1>
      <a:lt1>
        <a:srgbClr val="FFFFFF"/>
      </a:lt1>
      <a:dk2>
        <a:srgbClr val="5B5854"/>
      </a:dk2>
      <a:lt2>
        <a:srgbClr val="C9C3BA"/>
      </a:lt2>
      <a:accent1>
        <a:srgbClr val="708CA5"/>
      </a:accent1>
      <a:accent2>
        <a:srgbClr val="80A7A7"/>
      </a:accent2>
      <a:accent3>
        <a:srgbClr val="98A66D"/>
      </a:accent3>
      <a:accent4>
        <a:srgbClr val="CF9E5B"/>
      </a:accent4>
      <a:accent5>
        <a:srgbClr val="C87C6D"/>
      </a:accent5>
      <a:accent6>
        <a:srgbClr val="837B9A"/>
      </a:accent6>
      <a:hlink>
        <a:srgbClr val="0000FF"/>
      </a:hlink>
      <a:folHlink>
        <a:srgbClr val="FF00FF"/>
      </a:folHlink>
    </a:clrScheme>
    <a:fontScheme name="New_Template8">
      <a:majorFont>
        <a:latin typeface="Gill Sans"/>
        <a:ea typeface="Gill Sans"/>
        <a:cs typeface="Gill Sans"/>
      </a:majorFont>
      <a:minorFont>
        <a:latin typeface="Futura"/>
        <a:ea typeface="Futura"/>
        <a:cs typeface="Futura"/>
      </a:minorFont>
    </a:fontScheme>
    <a:fmtScheme name="New_Template8">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5">
              <a:alpha val="75000"/>
            </a:schemeClr>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t">
        <a:spAutoFit/>
      </a:bodyPr>
      <a:lstStyle>
        <a:defPPr marL="0" marR="0" indent="0" algn="ctr" defTabSz="8255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mj-lt"/>
            <a:ea typeface="+mj-ea"/>
            <a:cs typeface="+mj-c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3_New_Template8">
  <a:themeElements>
    <a:clrScheme name="New_Template8">
      <a:dk1>
        <a:srgbClr val="000000"/>
      </a:dk1>
      <a:lt1>
        <a:srgbClr val="FFFFFF"/>
      </a:lt1>
      <a:dk2>
        <a:srgbClr val="5B5854"/>
      </a:dk2>
      <a:lt2>
        <a:srgbClr val="C9C3BA"/>
      </a:lt2>
      <a:accent1>
        <a:srgbClr val="708CA5"/>
      </a:accent1>
      <a:accent2>
        <a:srgbClr val="80A7A7"/>
      </a:accent2>
      <a:accent3>
        <a:srgbClr val="98A66D"/>
      </a:accent3>
      <a:accent4>
        <a:srgbClr val="CF9E5B"/>
      </a:accent4>
      <a:accent5>
        <a:srgbClr val="C87C6D"/>
      </a:accent5>
      <a:accent6>
        <a:srgbClr val="837B9A"/>
      </a:accent6>
      <a:hlink>
        <a:srgbClr val="0000FF"/>
      </a:hlink>
      <a:folHlink>
        <a:srgbClr val="FF00FF"/>
      </a:folHlink>
    </a:clrScheme>
    <a:fontScheme name="New_Template8">
      <a:majorFont>
        <a:latin typeface="Gill Sans"/>
        <a:ea typeface="Gill Sans"/>
        <a:cs typeface="Gill Sans"/>
      </a:majorFont>
      <a:minorFont>
        <a:latin typeface="Futura"/>
        <a:ea typeface="Futura"/>
        <a:cs typeface="Futura"/>
      </a:minorFont>
    </a:fontScheme>
    <a:fmtScheme name="New_Template8">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5">
              <a:alpha val="75000"/>
            </a:schemeClr>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t">
        <a:spAutoFit/>
      </a:bodyPr>
      <a:lstStyle>
        <a:defPPr marL="0" marR="0" indent="0" algn="l" defTabSz="457200"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0000"/>
            </a:solidFill>
            <a:effectLst/>
            <a:uFillTx/>
            <a:latin typeface="Helvetica"/>
            <a:ea typeface="Helvetica"/>
            <a:cs typeface="Helvetica"/>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3.xml><?xml version="1.0" encoding="utf-8"?>
<a:theme xmlns:a="http://schemas.openxmlformats.org/drawingml/2006/main" name="2_New_Template8">
  <a:themeElements>
    <a:clrScheme name="New_Template8">
      <a:dk1>
        <a:srgbClr val="000000"/>
      </a:dk1>
      <a:lt1>
        <a:srgbClr val="FFFFFF"/>
      </a:lt1>
      <a:dk2>
        <a:srgbClr val="5B5854"/>
      </a:dk2>
      <a:lt2>
        <a:srgbClr val="C9C3BA"/>
      </a:lt2>
      <a:accent1>
        <a:srgbClr val="708CA5"/>
      </a:accent1>
      <a:accent2>
        <a:srgbClr val="80A7A7"/>
      </a:accent2>
      <a:accent3>
        <a:srgbClr val="98A66D"/>
      </a:accent3>
      <a:accent4>
        <a:srgbClr val="CF9E5B"/>
      </a:accent4>
      <a:accent5>
        <a:srgbClr val="C87C6D"/>
      </a:accent5>
      <a:accent6>
        <a:srgbClr val="837B9A"/>
      </a:accent6>
      <a:hlink>
        <a:srgbClr val="0000FF"/>
      </a:hlink>
      <a:folHlink>
        <a:srgbClr val="FF00FF"/>
      </a:folHlink>
    </a:clrScheme>
    <a:fontScheme name="New_Template8">
      <a:majorFont>
        <a:latin typeface="Gill Sans"/>
        <a:ea typeface="Gill Sans"/>
        <a:cs typeface="Gill Sans"/>
      </a:majorFont>
      <a:minorFont>
        <a:latin typeface="Futura"/>
        <a:ea typeface="Futura"/>
        <a:cs typeface="Futura"/>
      </a:minorFont>
    </a:fontScheme>
    <a:fmtScheme name="New_Template8">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5">
              <a:alpha val="75000"/>
            </a:schemeClr>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t">
        <a:spAutoFit/>
      </a:bodyPr>
      <a:lstStyle>
        <a:defPPr marL="0" marR="0" indent="0" algn="ctr" defTabSz="8255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mj-lt"/>
            <a:ea typeface="+mj-ea"/>
            <a:cs typeface="+mj-c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4.xml><?xml version="1.0" encoding="utf-8"?>
<a:theme xmlns:a="http://schemas.openxmlformats.org/drawingml/2006/main" name="4_New_Template8">
  <a:themeElements>
    <a:clrScheme name="New_Template8">
      <a:dk1>
        <a:srgbClr val="000000"/>
      </a:dk1>
      <a:lt1>
        <a:srgbClr val="FFFFFF"/>
      </a:lt1>
      <a:dk2>
        <a:srgbClr val="5B5854"/>
      </a:dk2>
      <a:lt2>
        <a:srgbClr val="C9C3BA"/>
      </a:lt2>
      <a:accent1>
        <a:srgbClr val="708CA5"/>
      </a:accent1>
      <a:accent2>
        <a:srgbClr val="80A7A7"/>
      </a:accent2>
      <a:accent3>
        <a:srgbClr val="98A66D"/>
      </a:accent3>
      <a:accent4>
        <a:srgbClr val="CF9E5B"/>
      </a:accent4>
      <a:accent5>
        <a:srgbClr val="C87C6D"/>
      </a:accent5>
      <a:accent6>
        <a:srgbClr val="837B9A"/>
      </a:accent6>
      <a:hlink>
        <a:srgbClr val="0000FF"/>
      </a:hlink>
      <a:folHlink>
        <a:srgbClr val="FF00FF"/>
      </a:folHlink>
    </a:clrScheme>
    <a:fontScheme name="New_Template8">
      <a:majorFont>
        <a:latin typeface="Gill Sans"/>
        <a:ea typeface="Gill Sans"/>
        <a:cs typeface="Gill Sans"/>
      </a:majorFont>
      <a:minorFont>
        <a:latin typeface="Futura"/>
        <a:ea typeface="Futura"/>
        <a:cs typeface="Futura"/>
      </a:minorFont>
    </a:fontScheme>
    <a:fmtScheme name="New_Template8">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5">
              <a:alpha val="75000"/>
            </a:schemeClr>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t">
        <a:spAutoFit/>
      </a:bodyPr>
      <a:lstStyle>
        <a:defPPr marL="0" marR="0" indent="0" algn="l" defTabSz="457200"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0000"/>
            </a:solidFill>
            <a:effectLst/>
            <a:uFillTx/>
            <a:latin typeface="Helvetica"/>
            <a:ea typeface="Helvetica"/>
            <a:cs typeface="Helvetica"/>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5.xml><?xml version="1.0" encoding="utf-8"?>
<a:theme xmlns:a="http://schemas.openxmlformats.org/drawingml/2006/main" name="Frame">
  <a:themeElements>
    <a:clrScheme name="Frame">
      <a:dk1>
        <a:srgbClr val="2F2B20"/>
      </a:dk1>
      <a:lt1>
        <a:srgbClr val="FFFFFF"/>
      </a:lt1>
      <a:dk2>
        <a:srgbClr val="675E47"/>
      </a:dk2>
      <a:lt2>
        <a:srgbClr val="DFDCB7"/>
      </a:lt2>
      <a:accent1>
        <a:srgbClr val="A9A57C"/>
      </a:accent1>
      <a:accent2>
        <a:srgbClr val="9CBEBD"/>
      </a:accent2>
      <a:accent3>
        <a:srgbClr val="D2CB6C"/>
      </a:accent3>
      <a:accent4>
        <a:srgbClr val="95A39D"/>
      </a:accent4>
      <a:accent5>
        <a:srgbClr val="C89F5D"/>
      </a:accent5>
      <a:accent6>
        <a:srgbClr val="B1A089"/>
      </a:accent6>
      <a:hlink>
        <a:srgbClr val="D25814"/>
      </a:hlink>
      <a:folHlink>
        <a:srgbClr val="849A0A"/>
      </a:folHlink>
    </a:clrScheme>
    <a:fontScheme name="Frame">
      <a:maj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Frame">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Frame" id="{F226E7A2-7162-461C-9490-D27D9DC04E43}" vid="{18A1B607-7BAE-46D6-8090-545AC7BDD739}"/>
    </a:ext>
  </a:extLst>
</a:theme>
</file>

<file path=ppt/theme/theme6.xml><?xml version="1.0" encoding="utf-8"?>
<a:theme xmlns:a="http://schemas.openxmlformats.org/drawingml/2006/main" name="New_Template8">
  <a:themeElements>
    <a:clrScheme name="New_Template8">
      <a:dk1>
        <a:srgbClr val="000000"/>
      </a:dk1>
      <a:lt1>
        <a:srgbClr val="FFFFFF"/>
      </a:lt1>
      <a:dk2>
        <a:srgbClr val="5B5854"/>
      </a:dk2>
      <a:lt2>
        <a:srgbClr val="C9C3BA"/>
      </a:lt2>
      <a:accent1>
        <a:srgbClr val="708CA5"/>
      </a:accent1>
      <a:accent2>
        <a:srgbClr val="80A7A7"/>
      </a:accent2>
      <a:accent3>
        <a:srgbClr val="98A66D"/>
      </a:accent3>
      <a:accent4>
        <a:srgbClr val="CF9E5B"/>
      </a:accent4>
      <a:accent5>
        <a:srgbClr val="C87C6D"/>
      </a:accent5>
      <a:accent6>
        <a:srgbClr val="837B9A"/>
      </a:accent6>
      <a:hlink>
        <a:srgbClr val="0000FF"/>
      </a:hlink>
      <a:folHlink>
        <a:srgbClr val="FF00FF"/>
      </a:folHlink>
    </a:clrScheme>
    <a:fontScheme name="New_Template8">
      <a:majorFont>
        <a:latin typeface="Gill Sans"/>
        <a:ea typeface="Gill Sans"/>
        <a:cs typeface="Gill Sans"/>
      </a:majorFont>
      <a:minorFont>
        <a:latin typeface="Futura"/>
        <a:ea typeface="Futura"/>
        <a:cs typeface="Futura"/>
      </a:minorFont>
    </a:fontScheme>
    <a:fmtScheme name="New_Template8">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5">
              <a:alpha val="75000"/>
            </a:schemeClr>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t">
        <a:spAutoFit/>
      </a:bodyPr>
      <a:lstStyle>
        <a:defPPr marL="0" marR="0" indent="0" algn="ctr" defTabSz="8255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mj-lt"/>
            <a:ea typeface="+mj-ea"/>
            <a:cs typeface="+mj-c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606</TotalTime>
  <Words>2381</Words>
  <Application>Microsoft Macintosh PowerPoint</Application>
  <PresentationFormat>Custom</PresentationFormat>
  <Paragraphs>239</Paragraphs>
  <Slides>43</Slides>
  <Notes>33</Notes>
  <HiddenSlides>0</HiddenSlides>
  <MMClips>0</MMClips>
  <ScaleCrop>false</ScaleCrop>
  <HeadingPairs>
    <vt:vector size="6" baseType="variant">
      <vt:variant>
        <vt:lpstr>Fonts Used</vt:lpstr>
      </vt:variant>
      <vt:variant>
        <vt:i4>9</vt:i4>
      </vt:variant>
      <vt:variant>
        <vt:lpstr>Theme</vt:lpstr>
      </vt:variant>
      <vt:variant>
        <vt:i4>5</vt:i4>
      </vt:variant>
      <vt:variant>
        <vt:lpstr>Slide Titles</vt:lpstr>
      </vt:variant>
      <vt:variant>
        <vt:i4>43</vt:i4>
      </vt:variant>
    </vt:vector>
  </HeadingPairs>
  <TitlesOfParts>
    <vt:vector size="57" baseType="lpstr">
      <vt:lpstr>Arial</vt:lpstr>
      <vt:lpstr>Calibri</vt:lpstr>
      <vt:lpstr>Corbel</vt:lpstr>
      <vt:lpstr>Futura</vt:lpstr>
      <vt:lpstr>Gill Sans</vt:lpstr>
      <vt:lpstr>Helvetica</vt:lpstr>
      <vt:lpstr>Helvetica Neue</vt:lpstr>
      <vt:lpstr>Lucida Grande</vt:lpstr>
      <vt:lpstr>Wingdings 2</vt:lpstr>
      <vt:lpstr>New_Template8</vt:lpstr>
      <vt:lpstr>3_New_Template8</vt:lpstr>
      <vt:lpstr>2_New_Template8</vt:lpstr>
      <vt:lpstr>4_New_Template8</vt:lpstr>
      <vt:lpstr>Frame</vt:lpstr>
      <vt:lpstr>Lecture 6: Perception - Color</vt:lpstr>
      <vt:lpstr>PowerPoint Presentation</vt:lpstr>
      <vt:lpstr>PowerPoint Presentation</vt:lpstr>
      <vt:lpstr>Expressiveness + Effectiveness</vt:lpstr>
      <vt:lpstr>Color Perception</vt:lpstr>
      <vt:lpstr>Color results from different wavelengths of light.</vt:lpstr>
      <vt:lpstr>Your eye takes in light waves and translates them to lightness/darkness and color.  </vt:lpstr>
      <vt:lpstr>Your eye takes in light waves and translates them to lightness/darkness and color.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Colormaps</vt:lpstr>
      <vt:lpstr>Colormaps</vt:lpstr>
      <vt:lpstr>Categorical</vt:lpstr>
      <vt:lpstr>Sequential</vt:lpstr>
      <vt:lpstr>Divergent</vt:lpstr>
      <vt:lpstr>Expressiveness + Effectiveness</vt:lpstr>
      <vt:lpstr>PowerPoint Presentation</vt:lpstr>
      <vt:lpstr>Color Considerations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Let’s take a break! Stretch, go for a walk, be social   Be back here in 10 mins. </vt:lpstr>
      <vt:lpstr>JavaScript</vt:lpstr>
      <vt:lpstr>ic-05: JavaScript Pt. 1</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8: Color and Perception</dc:title>
  <dc:creator>dylan.cashman</dc:creator>
  <cp:lastModifiedBy>Mosca, Ab</cp:lastModifiedBy>
  <cp:revision>37</cp:revision>
  <dcterms:created xsi:type="dcterms:W3CDTF">2020-02-03T18:14:25Z</dcterms:created>
  <dcterms:modified xsi:type="dcterms:W3CDTF">2023-01-30T14:03:25Z</dcterms:modified>
</cp:coreProperties>
</file>